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905" r:id="rId2"/>
    <p:sldId id="2900" r:id="rId3"/>
    <p:sldId id="2914" r:id="rId4"/>
    <p:sldId id="2906" r:id="rId5"/>
    <p:sldId id="2911" r:id="rId6"/>
    <p:sldId id="2907" r:id="rId7"/>
    <p:sldId id="2908" r:id="rId8"/>
    <p:sldId id="2909" r:id="rId9"/>
    <p:sldId id="2910" r:id="rId10"/>
  </p:sldIdLst>
  <p:sldSz cx="12192000" cy="6858000"/>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7094" autoAdjust="0"/>
  </p:normalViewPr>
  <p:slideViewPr>
    <p:cSldViewPr snapToGrid="0" snapToObjects="1">
      <p:cViewPr varScale="1">
        <p:scale>
          <a:sx n="39" d="100"/>
          <a:sy n="39" d="100"/>
        </p:scale>
        <p:origin x="1616" y="52"/>
      </p:cViewPr>
      <p:guideLst/>
    </p:cSldViewPr>
  </p:slideViewPr>
  <p:notesTextViewPr>
    <p:cViewPr>
      <p:scale>
        <a:sx n="1" d="1"/>
        <a:sy n="1" d="1"/>
      </p:scale>
      <p:origin x="0" y="-5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C44FE-9D7D-7542-A3BD-8EBAED63A501}" type="datetimeFigureOut">
              <a:rPr lang="en-US" smtClean="0"/>
              <a:t>5/3/2023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3D7DD-0903-2549-9384-5CC134FB1078}" type="slidenum">
              <a:rPr lang="en-US" smtClean="0"/>
              <a:t>‹#›</a:t>
            </a:fld>
            <a:endParaRPr lang="en-US"/>
          </a:p>
        </p:txBody>
      </p:sp>
    </p:spTree>
    <p:extLst>
      <p:ext uri="{BB962C8B-B14F-4D97-AF65-F5344CB8AC3E}">
        <p14:creationId xmlns:p14="http://schemas.microsoft.com/office/powerpoint/2010/main" val="876359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i="0" u="none" strike="noStrike" dirty="0">
                <a:solidFill>
                  <a:srgbClr val="000000"/>
                </a:solidFill>
                <a:effectLst/>
              </a:rPr>
              <a:t>Standard: </a:t>
            </a:r>
            <a:endParaRPr lang="en-US" b="0" dirty="0">
              <a:effectLst/>
            </a:endParaRPr>
          </a:p>
          <a:p>
            <a:pPr rtl="0"/>
            <a:r>
              <a:rPr lang="en-US" sz="1400" b="0" i="0" u="none" strike="noStrike" dirty="0">
                <a:solidFill>
                  <a:srgbClr val="000000"/>
                </a:solidFill>
                <a:effectLst/>
              </a:rPr>
              <a:t>Essential Concept:  Communicate and work productively with others emphasizing collaboration and cultural awareness to produce quality work. </a:t>
            </a:r>
          </a:p>
          <a:p>
            <a:pPr rtl="0"/>
            <a:br>
              <a:rPr lang="en-US" b="0" dirty="0">
                <a:effectLst/>
              </a:rPr>
            </a:br>
            <a:r>
              <a:rPr lang="en-US" b="1" i="0" u="none" strike="noStrike" dirty="0">
                <a:solidFill>
                  <a:srgbClr val="000000"/>
                </a:solidFill>
                <a:effectLst/>
              </a:rPr>
              <a:t>Skill:</a:t>
            </a:r>
            <a:endParaRPr lang="en-US" b="0" dirty="0">
              <a:effectLst/>
            </a:endParaRPr>
          </a:p>
          <a:p>
            <a:pPr marL="171450" indent="-171450" rtl="0" fontAlgn="base">
              <a:buFont typeface="Arial" panose="020B0604020202020204" pitchFamily="34" charset="0"/>
              <a:buChar char="•"/>
            </a:pPr>
            <a:endParaRPr lang="en-US" sz="1200" b="0" i="0" u="none" strike="noStrike" dirty="0">
              <a:solidFill>
                <a:srgbClr val="000000"/>
              </a:solidFill>
              <a:effectLst/>
            </a:endParaRPr>
          </a:p>
          <a:p>
            <a:pPr marL="171450" indent="-171450" rtl="0" fontAlgn="base">
              <a:buFont typeface="Arial" panose="020B0604020202020204" pitchFamily="34" charset="0"/>
              <a:buChar char="•"/>
            </a:pPr>
            <a:r>
              <a:rPr lang="en-US" sz="1200" b="0" i="0" u="none" strike="noStrike" dirty="0">
                <a:solidFill>
                  <a:srgbClr val="000000"/>
                </a:solidFill>
                <a:effectLst/>
              </a:rPr>
              <a:t>Interact positively as a team member.</a:t>
            </a:r>
          </a:p>
          <a:p>
            <a:pPr marL="171450" indent="-171450" rtl="0" fontAlgn="base">
              <a:buFont typeface="Arial" panose="020B0604020202020204" pitchFamily="34" charset="0"/>
              <a:buChar char="•"/>
            </a:pPr>
            <a:r>
              <a:rPr lang="en-US" sz="1200" b="0" i="0" u="none" strike="noStrike" dirty="0">
                <a:solidFill>
                  <a:srgbClr val="000000"/>
                </a:solidFill>
                <a:effectLst/>
              </a:rPr>
              <a:t>Cooperate with others in a group setting.</a:t>
            </a:r>
          </a:p>
          <a:p>
            <a:pPr marL="171450" indent="-171450" rtl="0" fontAlgn="base">
              <a:buFont typeface="Arial" panose="020B0604020202020204" pitchFamily="34" charset="0"/>
              <a:buChar char="•"/>
            </a:pPr>
            <a:r>
              <a:rPr lang="en-US" sz="1200" b="0" i="0" u="none" strike="noStrike" dirty="0">
                <a:solidFill>
                  <a:srgbClr val="000000"/>
                </a:solidFill>
                <a:effectLst/>
              </a:rPr>
              <a:t>Generate ideas with group members.</a:t>
            </a:r>
          </a:p>
          <a:p>
            <a:pPr marL="171450" indent="-171450" rtl="0" fontAlgn="base">
              <a:buFont typeface="Arial" panose="020B0604020202020204" pitchFamily="34" charset="0"/>
              <a:buChar char="•"/>
            </a:pPr>
            <a:r>
              <a:rPr lang="en-US" sz="1200" b="0" i="0" u="none" strike="noStrike" dirty="0">
                <a:solidFill>
                  <a:srgbClr val="000000"/>
                </a:solidFill>
                <a:effectLst/>
              </a:rPr>
              <a:t>Are active listeners.</a:t>
            </a:r>
          </a:p>
          <a:p>
            <a:pPr marL="171450" indent="-171450" rtl="0" fontAlgn="base">
              <a:buFont typeface="Arial" panose="020B0604020202020204" pitchFamily="34" charset="0"/>
              <a:buChar char="•"/>
            </a:pPr>
            <a:r>
              <a:rPr lang="en-US" sz="1200" b="0" i="0" u="none" strike="noStrike" dirty="0">
                <a:solidFill>
                  <a:srgbClr val="000000"/>
                </a:solidFill>
                <a:effectLst/>
              </a:rPr>
              <a:t>Read and understand information in a variety of forms. </a:t>
            </a:r>
          </a:p>
          <a:p>
            <a:pPr marL="171450" indent="-171450" rtl="0" fontAlgn="base">
              <a:buFont typeface="Arial" panose="020B0604020202020204" pitchFamily="34" charset="0"/>
              <a:buChar char="•"/>
            </a:pPr>
            <a:r>
              <a:rPr lang="en-US" sz="1200" b="0" i="0" u="none" strike="noStrike" dirty="0">
                <a:solidFill>
                  <a:srgbClr val="000000"/>
                </a:solidFill>
                <a:effectLst/>
              </a:rPr>
              <a:t>Express ideas.</a:t>
            </a:r>
            <a:endParaRPr lang="en-US" sz="1800" b="0"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19C92-5C99-4241-9A48-3D01892D4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912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rPr>
              <a:t>Facilitate discussion with students.  When they seem to be wrapping it up, tell them,</a:t>
            </a:r>
            <a:r>
              <a:rPr lang="en-US" sz="1200" b="0" i="1" u="none" strike="noStrike" dirty="0">
                <a:solidFill>
                  <a:srgbClr val="000000"/>
                </a:solidFill>
                <a:effectLst/>
              </a:rPr>
              <a:t> “We are going to read a Comic about a VERY interesting frog named Spark.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rPr>
              <a:t>Spark is going to teach us some important skills. We will also be introduced to some of his friends.   </a:t>
            </a:r>
            <a:endParaRPr lang="en-US" sz="1200" b="0"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19C92-5C99-4241-9A48-3D01892D4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115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19C92-5C99-4241-9A48-3D01892D4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534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rPr>
              <a:t>Read intro aloud to students. </a:t>
            </a:r>
          </a:p>
          <a:p>
            <a:endParaRPr lang="en-US" sz="1200" b="0" i="0" u="none" strike="noStrike" dirty="0">
              <a:solidFill>
                <a:srgbClr val="000000"/>
              </a:solidFill>
              <a:effectLst/>
            </a:endParaRPr>
          </a:p>
          <a:p>
            <a:r>
              <a:rPr lang="en-US" sz="1200" b="0" i="0" u="none" strike="noStrike" kern="1200" dirty="0">
                <a:solidFill>
                  <a:schemeClr val="tx1"/>
                </a:solidFill>
                <a:effectLst/>
                <a:latin typeface="+mn-lt"/>
                <a:ea typeface="+mn-ea"/>
                <a:cs typeface="+mn-cs"/>
              </a:rPr>
              <a:t>Hello!   This is the Orange Frog "Spark" Comic book!  Here we invite you to read through the journey of Spark and the rest of the inhabitants of the Island.  Throughout the story, there will be points for you to click on the get context on how to being Orange can change how you see the world, and effect the world around you.  We hope you enjoy!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19C92-5C99-4241-9A48-3D01892D4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462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Aft>
                <a:spcPts val="0"/>
              </a:spcAft>
            </a:pPr>
            <a:r>
              <a:rPr lang="en-US" sz="1200" b="0" i="1" u="none" strike="noStrike" dirty="0">
                <a:solidFill>
                  <a:srgbClr val="000000"/>
                </a:solidFill>
                <a:effectLst/>
              </a:rPr>
              <a:t>“When I hear the word positive, I think of “good”.  Good things are considered positive.  So, if my dog does a good job of sitting, when I give him a treat, that seems like a positive thing.  Positive is a (thumbs up).  When I give you this sign (thumbs up) that means that you are doing something good, or right. </a:t>
            </a:r>
          </a:p>
          <a:p>
            <a:pPr rtl="0">
              <a:spcAft>
                <a:spcPts val="0"/>
              </a:spcAft>
            </a:pPr>
            <a:endParaRPr lang="en-US" sz="1200" b="0" dirty="0">
              <a:effectLst/>
            </a:endParaRPr>
          </a:p>
          <a:p>
            <a:pPr rtl="0">
              <a:spcAft>
                <a:spcPts val="0"/>
              </a:spcAft>
            </a:pPr>
            <a:r>
              <a:rPr lang="en-US" sz="1200" b="0" i="1" u="none" strike="noStrike" dirty="0">
                <a:solidFill>
                  <a:srgbClr val="000000"/>
                </a:solidFill>
                <a:effectLst/>
              </a:rPr>
              <a:t>In the early parts of the Orange Frog, we hear about 3 very important Frogs, Misty, Plop and Bull.  Misty seems to be a bit of a fun frog. Plop seems to be a bit of a nervous frog.  Bull is super different.  He is a work-a-</a:t>
            </a:r>
            <a:r>
              <a:rPr lang="en-US" sz="1200" b="0" i="1" u="none" strike="noStrike" dirty="0" err="1">
                <a:solidFill>
                  <a:srgbClr val="000000"/>
                </a:solidFill>
                <a:effectLst/>
              </a:rPr>
              <a:t>holic</a:t>
            </a:r>
            <a:r>
              <a:rPr lang="en-US" sz="1200" b="0" i="1" u="none" strike="noStrike" dirty="0">
                <a:solidFill>
                  <a:srgbClr val="000000"/>
                </a:solidFill>
                <a:effectLst/>
              </a:rPr>
              <a:t>.  He is building himself a house when we meet him in the story”. </a:t>
            </a:r>
          </a:p>
          <a:p>
            <a:pPr rtl="0">
              <a:spcAft>
                <a:spcPts val="0"/>
              </a:spcAft>
            </a:pPr>
            <a:endParaRPr lang="en-US" sz="1200" b="0" dirty="0">
              <a:effectLst/>
            </a:endParaRPr>
          </a:p>
          <a:p>
            <a:pPr rtl="0">
              <a:spcAft>
                <a:spcPts val="0"/>
              </a:spcAft>
            </a:pPr>
            <a:r>
              <a:rPr lang="en-US" sz="1200" b="0" i="0" u="none" strike="noStrike" dirty="0">
                <a:solidFill>
                  <a:srgbClr val="000000"/>
                </a:solidFill>
                <a:effectLst/>
              </a:rPr>
              <a:t>Briefly discuss the differences between the three frogs. Ask students what they recall. Ask the students to look at the pictures of the frogs. </a:t>
            </a:r>
            <a:endParaRPr lang="en-US" sz="1200" b="0" dirty="0">
              <a:effectLst/>
            </a:endParaRPr>
          </a:p>
          <a:p>
            <a:pPr rtl="0">
              <a:spcAft>
                <a:spcPts val="0"/>
              </a:spcAft>
            </a:pPr>
            <a:r>
              <a:rPr lang="en-US" sz="1200" b="0" i="0" u="none" strike="noStrike" dirty="0">
                <a:solidFill>
                  <a:srgbClr val="000000"/>
                </a:solidFill>
                <a:effectLst/>
              </a:rPr>
              <a:t>“</a:t>
            </a:r>
            <a:r>
              <a:rPr lang="en-US" sz="1200" b="0" i="1" u="none" strike="noStrike" dirty="0">
                <a:solidFill>
                  <a:srgbClr val="000000"/>
                </a:solidFill>
                <a:effectLst/>
              </a:rPr>
              <a:t>Based on the pictures, what can they decide is different? Social Cues, looks, mannerisms, </a:t>
            </a:r>
            <a:r>
              <a:rPr lang="en-US" sz="1200" b="0" i="1" u="none" strike="noStrike" dirty="0" err="1">
                <a:solidFill>
                  <a:srgbClr val="000000"/>
                </a:solidFill>
                <a:effectLst/>
              </a:rPr>
              <a:t>etc</a:t>
            </a:r>
            <a:r>
              <a:rPr lang="en-US" sz="1200" b="0" i="1" u="none" strike="noStrike" dirty="0">
                <a:solidFill>
                  <a:srgbClr val="000000"/>
                </a:solidFill>
                <a:effectLst/>
              </a:rPr>
              <a:t>”</a:t>
            </a:r>
            <a:r>
              <a:rPr lang="en-US" sz="1200" b="0" i="0" u="none" strike="noStrike" dirty="0">
                <a:solidFill>
                  <a:srgbClr val="000000"/>
                </a:solidFill>
                <a:effectLst/>
              </a:rPr>
              <a:t>. </a:t>
            </a:r>
          </a:p>
          <a:p>
            <a:pPr rtl="0">
              <a:spcAft>
                <a:spcPts val="0"/>
              </a:spcAft>
            </a:pPr>
            <a:endParaRPr lang="en-US" sz="1200" b="0" i="0" u="none" strike="noStrike" dirty="0">
              <a:solidFill>
                <a:srgbClr val="000000"/>
              </a:solidFill>
              <a:effectLst/>
            </a:endParaRPr>
          </a:p>
          <a:p>
            <a:pPr rtl="0">
              <a:spcBef>
                <a:spcPts val="0"/>
              </a:spcBef>
              <a:spcAft>
                <a:spcPts val="0"/>
              </a:spcAft>
            </a:pPr>
            <a:r>
              <a:rPr lang="en-US" sz="1200" b="0" i="1" u="none" strike="noStrike" dirty="0">
                <a:solidFill>
                  <a:srgbClr val="000000"/>
                </a:solidFill>
                <a:effectLst/>
              </a:rPr>
              <a:t>“What do the frogs have in common, if anything? They seem so different”.</a:t>
            </a:r>
            <a:endParaRPr lang="en-US" sz="1200" b="0" dirty="0">
              <a:effectLst/>
            </a:endParaRPr>
          </a:p>
          <a:p>
            <a:pPr rtl="0">
              <a:spcBef>
                <a:spcPts val="0"/>
              </a:spcBef>
              <a:spcAft>
                <a:spcPts val="0"/>
              </a:spcAft>
            </a:pPr>
            <a:br>
              <a:rPr lang="en-US" sz="1200" b="0" dirty="0">
                <a:effectLst/>
              </a:rPr>
            </a:br>
            <a:r>
              <a:rPr lang="en-US" sz="1200" b="0" i="1" u="none" strike="noStrike" dirty="0">
                <a:solidFill>
                  <a:srgbClr val="000000"/>
                </a:solidFill>
                <a:effectLst/>
              </a:rPr>
              <a:t>“Can anyone relate to any of these frogs? Misty’s “LET’S HAVE FUN” personality, Plop’s anxiety?”  </a:t>
            </a:r>
            <a:endParaRPr lang="en-US" sz="1200" b="0" dirty="0">
              <a:effectLst/>
            </a:endParaRPr>
          </a:p>
          <a:p>
            <a:pPr rtl="0">
              <a:spcAft>
                <a:spcPts val="0"/>
              </a:spcAft>
            </a:pPr>
            <a:endParaRPr lang="en-US" sz="1200" b="0" i="0" u="none" strike="noStrike" dirty="0">
              <a:solidFill>
                <a:srgbClr val="000000"/>
              </a:solidFill>
              <a:effectLst/>
            </a:endParaRPr>
          </a:p>
          <a:p>
            <a:pPr rtl="0">
              <a:spcAft>
                <a:spcPts val="0"/>
              </a:spcAft>
            </a:pPr>
            <a:endParaRPr lang="en-US" sz="1200" b="1"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19C92-5C99-4241-9A48-3D01892D4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769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Action:</a:t>
            </a:r>
            <a:endParaRPr lang="en-US" b="0" dirty="0"/>
          </a:p>
          <a:p>
            <a:r>
              <a:rPr lang="en-US" b="0" dirty="0">
                <a:solidFill>
                  <a:srgbClr val="000000"/>
                </a:solidFill>
              </a:rPr>
              <a:t>Ask the students to have an elbow partner discussion -- </a:t>
            </a:r>
            <a:r>
              <a:rPr lang="en-US" b="0" i="1" dirty="0">
                <a:solidFill>
                  <a:srgbClr val="000000"/>
                </a:solidFill>
              </a:rPr>
              <a:t>“What frog are you like? When I think about the frogs, I think about their traits.  I think about the things they have said (reference chart). I am most like _______, because ___________”. </a:t>
            </a:r>
            <a:endParaRPr lang="en-US" b="0" dirty="0"/>
          </a:p>
          <a:p>
            <a:br>
              <a:rPr lang="en-US" b="0" dirty="0"/>
            </a:br>
            <a:r>
              <a:rPr lang="en-US" b="0" i="1" dirty="0">
                <a:solidFill>
                  <a:srgbClr val="000000"/>
                </a:solidFill>
              </a:rPr>
              <a:t>     **Example: “I am most like Bull, because I am the type of person that works every second of every day. I like to make sure all of my work is done and done correctly. I don’t care much about having fun”. </a:t>
            </a:r>
            <a:endParaRPr lang="en-US" b="0" dirty="0"/>
          </a:p>
          <a:p>
            <a:endParaRPr lang="en-US" dirty="0"/>
          </a:p>
          <a:p>
            <a:pPr marL="0" indent="0">
              <a:buFont typeface="+mj-lt"/>
              <a:buNone/>
            </a:pPr>
            <a:r>
              <a:rPr lang="en-US" dirty="0"/>
              <a:t>When students have shared ask for some examples.  Conclude gaining agreement that we know others who are like these types of frogs everyday.  These are not bad frogs, but maybe just not living up to their potential.  All frogs (and people) can be Orange like Spark.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19C92-5C99-4241-9A48-3D01892D4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980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Thrall is the malaise we experience when we believe our thoughts and actions will not make a difference.</a:t>
            </a:r>
          </a:p>
          <a:p>
            <a:endParaRPr lang="en-US" dirty="0"/>
          </a:p>
          <a:p>
            <a:r>
              <a:rPr lang="en-US" dirty="0"/>
              <a:t>Normal is fitting in, or a green appearance.</a:t>
            </a:r>
          </a:p>
          <a:p>
            <a:endParaRPr lang="en-US" dirty="0"/>
          </a:p>
          <a:p>
            <a:r>
              <a:rPr lang="en-US" dirty="0"/>
              <a:t>Misty’s solution – “You could cover yourself with moss,” and attempt to fit in. Misty was trying to be helpful.</a:t>
            </a:r>
          </a:p>
          <a:p>
            <a:endParaRPr lang="en-US" dirty="0"/>
          </a:p>
          <a:p>
            <a:r>
              <a:rPr lang="en-US" dirty="0"/>
              <a:t>Facilitate discussion – What does Spark’s defeated look say about the difficulty of being Orange? Is it easier to be green? Spark turns Orange when he engages in the activities he loves – particularly exercise, </a:t>
            </a:r>
            <a:r>
              <a:rPr lang="en-US"/>
              <a:t>like swimming.</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19C92-5C99-4241-9A48-3D01892D4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248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0A3A59-BBF6-A848-9149-69D16EF7D1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Footer Placeholder 4">
            <a:extLst>
              <a:ext uri="{FF2B5EF4-FFF2-40B4-BE49-F238E27FC236}">
                <a16:creationId xmlns:a16="http://schemas.microsoft.com/office/drawing/2014/main" id="{05E7A41D-5F1F-654E-BCF5-D4CE224917C6}"/>
              </a:ext>
            </a:extLst>
          </p:cNvPr>
          <p:cNvSpPr txBox="1">
            <a:spLocks/>
          </p:cNvSpPr>
          <p:nvPr userDrawn="1"/>
        </p:nvSpPr>
        <p:spPr>
          <a:xfrm>
            <a:off x="1163058" y="6559321"/>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4285454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0C313C-32E9-7649-B607-F34BE9DDE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07726" cy="6858000"/>
          </a:xfrm>
          <a:prstGeom prst="rect">
            <a:avLst/>
          </a:prstGeom>
        </p:spPr>
      </p:pic>
      <p:pic>
        <p:nvPicPr>
          <p:cNvPr id="7" name="Picture 6">
            <a:extLst>
              <a:ext uri="{FF2B5EF4-FFF2-40B4-BE49-F238E27FC236}">
                <a16:creationId xmlns:a16="http://schemas.microsoft.com/office/drawing/2014/main" id="{75917E7D-8F59-BE48-A88A-2A278169CF72}"/>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2D0E0C70-34F4-0B45-BA3A-BD6CCFE2AA5C}"/>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521746EF-F984-0B48-9077-A428A0F16945}"/>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32B353DB-BA3E-AD46-B1CE-4650505797C3}"/>
              </a:ext>
            </a:extLst>
          </p:cNvPr>
          <p:cNvSpPr>
            <a:spLocks noGrp="1"/>
          </p:cNvSpPr>
          <p:nvPr>
            <p:ph type="title" hasCustomPrompt="1"/>
          </p:nvPr>
        </p:nvSpPr>
        <p:spPr>
          <a:xfrm>
            <a:off x="3714751" y="365125"/>
            <a:ext cx="7438974"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4" name="Content Placeholder 2">
            <a:extLst>
              <a:ext uri="{FF2B5EF4-FFF2-40B4-BE49-F238E27FC236}">
                <a16:creationId xmlns:a16="http://schemas.microsoft.com/office/drawing/2014/main" id="{AF1DF49D-194E-1F4F-8810-84F49A41FE67}"/>
              </a:ext>
            </a:extLst>
          </p:cNvPr>
          <p:cNvSpPr>
            <a:spLocks noGrp="1"/>
          </p:cNvSpPr>
          <p:nvPr>
            <p:ph idx="1"/>
          </p:nvPr>
        </p:nvSpPr>
        <p:spPr>
          <a:xfrm>
            <a:off x="3714751" y="1460817"/>
            <a:ext cx="7438974"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7" name="Footer Placeholder 4">
            <a:extLst>
              <a:ext uri="{FF2B5EF4-FFF2-40B4-BE49-F238E27FC236}">
                <a16:creationId xmlns:a16="http://schemas.microsoft.com/office/drawing/2014/main" id="{FE5E9152-BD43-7846-B8FA-A5B65107CC5C}"/>
              </a:ext>
            </a:extLst>
          </p:cNvPr>
          <p:cNvSpPr txBox="1">
            <a:spLocks/>
          </p:cNvSpPr>
          <p:nvPr userDrawn="1"/>
        </p:nvSpPr>
        <p:spPr>
          <a:xfrm>
            <a:off x="6520077"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8" name="Slide Number Placeholder 3">
            <a:extLst>
              <a:ext uri="{FF2B5EF4-FFF2-40B4-BE49-F238E27FC236}">
                <a16:creationId xmlns:a16="http://schemas.microsoft.com/office/drawing/2014/main" id="{0EBA4536-569D-1D41-9253-025E71D2391A}"/>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46794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0C313C-32E9-7649-B607-F34BE9DDE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26" y="0"/>
            <a:ext cx="12192000" cy="6858000"/>
          </a:xfrm>
          <a:prstGeom prst="rect">
            <a:avLst/>
          </a:prstGeom>
        </p:spPr>
      </p:pic>
      <p:pic>
        <p:nvPicPr>
          <p:cNvPr id="7" name="Picture 6">
            <a:extLst>
              <a:ext uri="{FF2B5EF4-FFF2-40B4-BE49-F238E27FC236}">
                <a16:creationId xmlns:a16="http://schemas.microsoft.com/office/drawing/2014/main" id="{9F948FC7-ED33-FE4F-AF33-39FEC17FC5B6}"/>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88761EFD-2871-D642-90CD-FF886C5BA9C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1F9CDFA6-D39E-ED4D-8732-DC9746A52B02}"/>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6D8917EA-CC80-6847-A507-7726C453DC4B}"/>
              </a:ext>
            </a:extLst>
          </p:cNvPr>
          <p:cNvSpPr txBox="1">
            <a:spLocks/>
          </p:cNvSpPr>
          <p:nvPr userDrawn="1"/>
        </p:nvSpPr>
        <p:spPr>
          <a:xfrm>
            <a:off x="6520077"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61954C2C-ECA5-D648-B1CE-710F8A1BD661}"/>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147687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967AA-15D4-2143-9D5D-4DEF32B14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83F7428-86D8-FB44-BEDF-674FE68CF95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7C158862-5877-C847-A447-B285E9022E41}"/>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Footer Placeholder 4">
            <a:extLst>
              <a:ext uri="{FF2B5EF4-FFF2-40B4-BE49-F238E27FC236}">
                <a16:creationId xmlns:a16="http://schemas.microsoft.com/office/drawing/2014/main" id="{95B06711-8F3B-3E47-99C2-7B2438339A64}"/>
              </a:ext>
            </a:extLst>
          </p:cNvPr>
          <p:cNvSpPr txBox="1">
            <a:spLocks/>
          </p:cNvSpPr>
          <p:nvPr userDrawn="1"/>
        </p:nvSpPr>
        <p:spPr>
          <a:xfrm>
            <a:off x="7023659"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04C6B411-BE29-B54D-B83F-2FA24BF2FD17}"/>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790417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967AA-15D4-2143-9D5D-4DEF32B14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6C1E4E5-1458-D14C-9821-5E4744C4A581}"/>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F6D14F68-2B56-0145-AAAB-CB364A8E2E8E}"/>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B563E64D-1A73-0144-B202-F3D9BAFBAE1D}"/>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4" name="Title 1">
            <a:extLst>
              <a:ext uri="{FF2B5EF4-FFF2-40B4-BE49-F238E27FC236}">
                <a16:creationId xmlns:a16="http://schemas.microsoft.com/office/drawing/2014/main" id="{4C1CF117-C221-2547-8C19-99E06475B079}"/>
              </a:ext>
            </a:extLst>
          </p:cNvPr>
          <p:cNvSpPr>
            <a:spLocks noGrp="1"/>
          </p:cNvSpPr>
          <p:nvPr>
            <p:ph type="title" hasCustomPrompt="1"/>
          </p:nvPr>
        </p:nvSpPr>
        <p:spPr>
          <a:xfrm>
            <a:off x="4438185" y="365125"/>
            <a:ext cx="6715540"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5" name="Content Placeholder 2">
            <a:extLst>
              <a:ext uri="{FF2B5EF4-FFF2-40B4-BE49-F238E27FC236}">
                <a16:creationId xmlns:a16="http://schemas.microsoft.com/office/drawing/2014/main" id="{E44DAB87-4D52-934E-B841-3DCA786A51FD}"/>
              </a:ext>
            </a:extLst>
          </p:cNvPr>
          <p:cNvSpPr>
            <a:spLocks noGrp="1"/>
          </p:cNvSpPr>
          <p:nvPr>
            <p:ph idx="1"/>
          </p:nvPr>
        </p:nvSpPr>
        <p:spPr>
          <a:xfrm>
            <a:off x="4438185" y="1460817"/>
            <a:ext cx="7349004"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13" name="Footer Placeholder 4">
            <a:extLst>
              <a:ext uri="{FF2B5EF4-FFF2-40B4-BE49-F238E27FC236}">
                <a16:creationId xmlns:a16="http://schemas.microsoft.com/office/drawing/2014/main" id="{D7AAD4A3-ABCB-6F48-A390-F66BABA97C35}"/>
              </a:ext>
            </a:extLst>
          </p:cNvPr>
          <p:cNvSpPr txBox="1">
            <a:spLocks/>
          </p:cNvSpPr>
          <p:nvPr userDrawn="1"/>
        </p:nvSpPr>
        <p:spPr>
          <a:xfrm>
            <a:off x="7023659"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6" name="Slide Number Placeholder 3">
            <a:extLst>
              <a:ext uri="{FF2B5EF4-FFF2-40B4-BE49-F238E27FC236}">
                <a16:creationId xmlns:a16="http://schemas.microsoft.com/office/drawing/2014/main" id="{A9263EA6-4427-EC4E-AA6E-8386EEC620A9}"/>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4049723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967AA-15D4-2143-9D5D-4DEF32B14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83F7428-86D8-FB44-BEDF-674FE68CF95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7C158862-5877-C847-A447-B285E9022E41}"/>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0CD35B4C-AD54-8645-8FED-71DA011E0ABC}"/>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95B06711-8F3B-3E47-99C2-7B2438339A64}"/>
              </a:ext>
            </a:extLst>
          </p:cNvPr>
          <p:cNvSpPr txBox="1">
            <a:spLocks/>
          </p:cNvSpPr>
          <p:nvPr userDrawn="1"/>
        </p:nvSpPr>
        <p:spPr>
          <a:xfrm>
            <a:off x="7023659"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04C6B411-BE29-B54D-B83F-2FA24BF2FD17}"/>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710672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90B71AB-9D28-D049-BD9A-BDAADD3A2F59}"/>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04F79448-C4E2-8240-B426-5220127E86BC}"/>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Footer Placeholder 4">
            <a:extLst>
              <a:ext uri="{FF2B5EF4-FFF2-40B4-BE49-F238E27FC236}">
                <a16:creationId xmlns:a16="http://schemas.microsoft.com/office/drawing/2014/main" id="{FC460CA2-D700-AE42-809D-E3EB892F9DCB}"/>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9D5E801E-1E26-3A48-A991-47836C95845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621299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585425A-6B12-B74C-89AD-7AD244E2E30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18BE1467-2761-F34D-8D95-9506960ED867}"/>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383FCF0-E323-C344-A59F-3E59E29BFECE}"/>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C3805AE4-BA48-AE48-A405-563415C83003}"/>
              </a:ext>
            </a:extLst>
          </p:cNvPr>
          <p:cNvSpPr>
            <a:spLocks noGrp="1"/>
          </p:cNvSpPr>
          <p:nvPr>
            <p:ph type="title" hasCustomPrompt="1"/>
          </p:nvPr>
        </p:nvSpPr>
        <p:spPr>
          <a:xfrm>
            <a:off x="602166" y="3051492"/>
            <a:ext cx="6715540" cy="755015"/>
          </a:xfrm>
        </p:spPr>
        <p:txBody>
          <a:bodyPr>
            <a:noAutofit/>
          </a:bodyPr>
          <a:lstStyle>
            <a:lvl1pPr>
              <a:defRPr sz="9600" b="1" i="0">
                <a:solidFill>
                  <a:srgbClr val="F26C26"/>
                </a:solidFill>
                <a:latin typeface="Eras Bold ITC" panose="020B0602030504020804" pitchFamily="34" charset="77"/>
              </a:defRPr>
            </a:lvl1pPr>
          </a:lstStyle>
          <a:p>
            <a:r>
              <a:rPr lang="en-US" dirty="0"/>
              <a:t>Click to edit Master title style </a:t>
            </a:r>
          </a:p>
        </p:txBody>
      </p:sp>
      <p:sp>
        <p:nvSpPr>
          <p:cNvPr id="15" name="Footer Placeholder 4">
            <a:extLst>
              <a:ext uri="{FF2B5EF4-FFF2-40B4-BE49-F238E27FC236}">
                <a16:creationId xmlns:a16="http://schemas.microsoft.com/office/drawing/2014/main" id="{5FD844E3-06A1-714B-83A7-D001D44557E7}"/>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6" name="Slide Number Placeholder 3">
            <a:extLst>
              <a:ext uri="{FF2B5EF4-FFF2-40B4-BE49-F238E27FC236}">
                <a16:creationId xmlns:a16="http://schemas.microsoft.com/office/drawing/2014/main" id="{AC9696D8-B1A6-B04C-B7AC-D6BC3BD95325}"/>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510793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585425A-6B12-B74C-89AD-7AD244E2E30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18BE1467-2761-F34D-8D95-9506960ED867}"/>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383FCF0-E323-C344-A59F-3E59E29BFECE}"/>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C3805AE4-BA48-AE48-A405-563415C83003}"/>
              </a:ext>
            </a:extLst>
          </p:cNvPr>
          <p:cNvSpPr>
            <a:spLocks noGrp="1"/>
          </p:cNvSpPr>
          <p:nvPr>
            <p:ph type="title" hasCustomPrompt="1"/>
          </p:nvPr>
        </p:nvSpPr>
        <p:spPr>
          <a:xfrm>
            <a:off x="1182029" y="365125"/>
            <a:ext cx="6715540"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4" name="Content Placeholder 2">
            <a:extLst>
              <a:ext uri="{FF2B5EF4-FFF2-40B4-BE49-F238E27FC236}">
                <a16:creationId xmlns:a16="http://schemas.microsoft.com/office/drawing/2014/main" id="{E8A2FD32-8F57-744C-9EB2-3CF0E9DD71C4}"/>
              </a:ext>
            </a:extLst>
          </p:cNvPr>
          <p:cNvSpPr>
            <a:spLocks noGrp="1"/>
          </p:cNvSpPr>
          <p:nvPr>
            <p:ph idx="1"/>
          </p:nvPr>
        </p:nvSpPr>
        <p:spPr>
          <a:xfrm>
            <a:off x="334537" y="1460817"/>
            <a:ext cx="8196496"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5" name="Footer Placeholder 4">
            <a:extLst>
              <a:ext uri="{FF2B5EF4-FFF2-40B4-BE49-F238E27FC236}">
                <a16:creationId xmlns:a16="http://schemas.microsoft.com/office/drawing/2014/main" id="{5FD844E3-06A1-714B-83A7-D001D44557E7}"/>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6" name="Slide Number Placeholder 3">
            <a:extLst>
              <a:ext uri="{FF2B5EF4-FFF2-40B4-BE49-F238E27FC236}">
                <a16:creationId xmlns:a16="http://schemas.microsoft.com/office/drawing/2014/main" id="{AC9696D8-B1A6-B04C-B7AC-D6BC3BD95325}"/>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633232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90B71AB-9D28-D049-BD9A-BDAADD3A2F59}"/>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04F79448-C4E2-8240-B426-5220127E86BC}"/>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85BBFD45-1E45-1C4B-A791-2D02D5D03A80}"/>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FC460CA2-D700-AE42-809D-E3EB892F9DCB}"/>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9D5E801E-1E26-3A48-A991-47836C95845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0" name="Text Placeholder 3">
            <a:extLst>
              <a:ext uri="{FF2B5EF4-FFF2-40B4-BE49-F238E27FC236}">
                <a16:creationId xmlns:a16="http://schemas.microsoft.com/office/drawing/2014/main" id="{0695747E-67A6-2E4A-B1CD-EDE0B2B701E6}"/>
              </a:ext>
            </a:extLst>
          </p:cNvPr>
          <p:cNvSpPr txBox="1">
            <a:spLocks/>
          </p:cNvSpPr>
          <p:nvPr userDrawn="1"/>
        </p:nvSpPr>
        <p:spPr>
          <a:xfrm>
            <a:off x="71312" y="1051859"/>
            <a:ext cx="7542712" cy="537354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600" b="1" dirty="0">
                <a:solidFill>
                  <a:srgbClr val="3A8E88"/>
                </a:solidFill>
                <a:latin typeface="Eras Bold ITC" panose="020B0602030504020804" pitchFamily="34" charset="77"/>
              </a:rPr>
              <a:t>DEBRIEF</a:t>
            </a:r>
          </a:p>
        </p:txBody>
      </p:sp>
    </p:spTree>
    <p:extLst>
      <p:ext uri="{BB962C8B-B14F-4D97-AF65-F5344CB8AC3E}">
        <p14:creationId xmlns:p14="http://schemas.microsoft.com/office/powerpoint/2010/main" val="1724983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90B71AB-9D28-D049-BD9A-BDAADD3A2F59}"/>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04F79448-C4E2-8240-B426-5220127E86BC}"/>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85BBFD45-1E45-1C4B-A791-2D02D5D03A80}"/>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FC460CA2-D700-AE42-809D-E3EB892F9DCB}"/>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9D5E801E-1E26-3A48-A991-47836C95845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708322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A08E7D-915A-A64A-81BF-094207341B87}"/>
              </a:ext>
            </a:extLst>
          </p:cNvPr>
          <p:cNvPicPr>
            <a:picLocks noChangeAspect="1"/>
          </p:cNvPicPr>
          <p:nvPr userDrawn="1"/>
        </p:nvPicPr>
        <p:blipFill rotWithShape="1">
          <a:blip r:embed="rId2"/>
          <a:srcRect/>
          <a:stretch/>
        </p:blipFill>
        <p:spPr>
          <a:xfrm>
            <a:off x="0" y="-1"/>
            <a:ext cx="12192000" cy="6866021"/>
          </a:xfrm>
          <a:prstGeom prst="rect">
            <a:avLst/>
          </a:prstGeom>
        </p:spPr>
      </p:pic>
      <p:sp>
        <p:nvSpPr>
          <p:cNvPr id="4" name="Footer Placeholder 4">
            <a:extLst>
              <a:ext uri="{FF2B5EF4-FFF2-40B4-BE49-F238E27FC236}">
                <a16:creationId xmlns:a16="http://schemas.microsoft.com/office/drawing/2014/main" id="{05E7A41D-5F1F-654E-BCF5-D4CE224917C6}"/>
              </a:ext>
            </a:extLst>
          </p:cNvPr>
          <p:cNvSpPr txBox="1">
            <a:spLocks/>
          </p:cNvSpPr>
          <p:nvPr userDrawn="1"/>
        </p:nvSpPr>
        <p:spPr>
          <a:xfrm>
            <a:off x="1163058" y="6559321"/>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912501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pic>
        <p:nvPicPr>
          <p:cNvPr id="14" name="Picture 13">
            <a:extLst>
              <a:ext uri="{FF2B5EF4-FFF2-40B4-BE49-F238E27FC236}">
                <a16:creationId xmlns:a16="http://schemas.microsoft.com/office/drawing/2014/main" id="{8CBB72DC-668B-E948-B82B-9670A899D87B}"/>
              </a:ext>
            </a:extLst>
          </p:cNvPr>
          <p:cNvPicPr>
            <a:picLocks noChangeAspect="1"/>
          </p:cNvPicPr>
          <p:nvPr userDrawn="1"/>
        </p:nvPicPr>
        <p:blipFill>
          <a:blip r:embed="rId3"/>
          <a:stretch>
            <a:fillRect/>
          </a:stretch>
        </p:blipFill>
        <p:spPr>
          <a:xfrm>
            <a:off x="5896362" y="-3203"/>
            <a:ext cx="6302128" cy="6860020"/>
          </a:xfrm>
          <a:prstGeom prst="rect">
            <a:avLst/>
          </a:prstGeom>
        </p:spPr>
      </p:pic>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3" name="Footer Placeholder 4">
            <a:extLst>
              <a:ext uri="{FF2B5EF4-FFF2-40B4-BE49-F238E27FC236}">
                <a16:creationId xmlns:a16="http://schemas.microsoft.com/office/drawing/2014/main" id="{29C31AE8-0DFD-754E-85F9-F8259F3B46A9}"/>
              </a:ext>
            </a:extLst>
          </p:cNvPr>
          <p:cNvSpPr txBox="1">
            <a:spLocks/>
          </p:cNvSpPr>
          <p:nvPr userDrawn="1"/>
        </p:nvSpPr>
        <p:spPr>
          <a:xfrm>
            <a:off x="8110341"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667345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pic>
        <p:nvPicPr>
          <p:cNvPr id="14" name="Picture 13">
            <a:extLst>
              <a:ext uri="{FF2B5EF4-FFF2-40B4-BE49-F238E27FC236}">
                <a16:creationId xmlns:a16="http://schemas.microsoft.com/office/drawing/2014/main" id="{8CBB72DC-668B-E948-B82B-9670A899D87B}"/>
              </a:ext>
            </a:extLst>
          </p:cNvPr>
          <p:cNvPicPr>
            <a:picLocks noChangeAspect="1"/>
          </p:cNvPicPr>
          <p:nvPr userDrawn="1"/>
        </p:nvPicPr>
        <p:blipFill>
          <a:blip r:embed="rId3"/>
          <a:stretch>
            <a:fillRect/>
          </a:stretch>
        </p:blipFill>
        <p:spPr>
          <a:xfrm>
            <a:off x="5896362" y="-3203"/>
            <a:ext cx="6302128" cy="6860020"/>
          </a:xfrm>
          <a:prstGeom prst="rect">
            <a:avLst/>
          </a:prstGeom>
        </p:spPr>
      </p:pic>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7" name="Text Placeholder 8">
            <a:extLst>
              <a:ext uri="{FF2B5EF4-FFF2-40B4-BE49-F238E27FC236}">
                <a16:creationId xmlns:a16="http://schemas.microsoft.com/office/drawing/2014/main" id="{6C1BD8FD-255B-8348-B878-EE8A71C664AB}"/>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3" name="Footer Placeholder 4">
            <a:extLst>
              <a:ext uri="{FF2B5EF4-FFF2-40B4-BE49-F238E27FC236}">
                <a16:creationId xmlns:a16="http://schemas.microsoft.com/office/drawing/2014/main" id="{29C31AE8-0DFD-754E-85F9-F8259F3B46A9}"/>
              </a:ext>
            </a:extLst>
          </p:cNvPr>
          <p:cNvSpPr txBox="1">
            <a:spLocks/>
          </p:cNvSpPr>
          <p:nvPr userDrawn="1"/>
        </p:nvSpPr>
        <p:spPr>
          <a:xfrm>
            <a:off x="8110341"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5" name="Content Placeholder 2">
            <a:extLst>
              <a:ext uri="{FF2B5EF4-FFF2-40B4-BE49-F238E27FC236}">
                <a16:creationId xmlns:a16="http://schemas.microsoft.com/office/drawing/2014/main" id="{497948AB-73F2-504D-A01D-1A0714954646}"/>
              </a:ext>
            </a:extLst>
          </p:cNvPr>
          <p:cNvSpPr>
            <a:spLocks noGrp="1"/>
          </p:cNvSpPr>
          <p:nvPr>
            <p:ph idx="1"/>
          </p:nvPr>
        </p:nvSpPr>
        <p:spPr>
          <a:xfrm>
            <a:off x="6096000" y="1566803"/>
            <a:ext cx="6080273"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1" name="Title 1">
            <a:extLst>
              <a:ext uri="{FF2B5EF4-FFF2-40B4-BE49-F238E27FC236}">
                <a16:creationId xmlns:a16="http://schemas.microsoft.com/office/drawing/2014/main" id="{A25011C9-FF96-0545-89C7-D1B2715A6B0D}"/>
              </a:ext>
            </a:extLst>
          </p:cNvPr>
          <p:cNvSpPr>
            <a:spLocks noGrp="1"/>
          </p:cNvSpPr>
          <p:nvPr>
            <p:ph type="title" hasCustomPrompt="1"/>
          </p:nvPr>
        </p:nvSpPr>
        <p:spPr>
          <a:xfrm>
            <a:off x="5910146" y="471111"/>
            <a:ext cx="5632663"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Tree>
    <p:extLst>
      <p:ext uri="{BB962C8B-B14F-4D97-AF65-F5344CB8AC3E}">
        <p14:creationId xmlns:p14="http://schemas.microsoft.com/office/powerpoint/2010/main" val="3058003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pic>
        <p:nvPicPr>
          <p:cNvPr id="14" name="Picture 13">
            <a:extLst>
              <a:ext uri="{FF2B5EF4-FFF2-40B4-BE49-F238E27FC236}">
                <a16:creationId xmlns:a16="http://schemas.microsoft.com/office/drawing/2014/main" id="{8CBB72DC-668B-E948-B82B-9670A899D87B}"/>
              </a:ext>
            </a:extLst>
          </p:cNvPr>
          <p:cNvPicPr>
            <a:picLocks noChangeAspect="1"/>
          </p:cNvPicPr>
          <p:nvPr userDrawn="1"/>
        </p:nvPicPr>
        <p:blipFill>
          <a:blip r:embed="rId3"/>
          <a:stretch>
            <a:fillRect/>
          </a:stretch>
        </p:blipFill>
        <p:spPr>
          <a:xfrm>
            <a:off x="5896362" y="-3203"/>
            <a:ext cx="6302128" cy="6860020"/>
          </a:xfrm>
          <a:prstGeom prst="rect">
            <a:avLst/>
          </a:prstGeom>
        </p:spPr>
      </p:pic>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7" name="Text Placeholder 8">
            <a:extLst>
              <a:ext uri="{FF2B5EF4-FFF2-40B4-BE49-F238E27FC236}">
                <a16:creationId xmlns:a16="http://schemas.microsoft.com/office/drawing/2014/main" id="{6C1BD8FD-255B-8348-B878-EE8A71C664AB}"/>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3" name="Footer Placeholder 4">
            <a:extLst>
              <a:ext uri="{FF2B5EF4-FFF2-40B4-BE49-F238E27FC236}">
                <a16:creationId xmlns:a16="http://schemas.microsoft.com/office/drawing/2014/main" id="{29C31AE8-0DFD-754E-85F9-F8259F3B46A9}"/>
              </a:ext>
            </a:extLst>
          </p:cNvPr>
          <p:cNvSpPr txBox="1">
            <a:spLocks/>
          </p:cNvSpPr>
          <p:nvPr userDrawn="1"/>
        </p:nvSpPr>
        <p:spPr>
          <a:xfrm>
            <a:off x="8110341"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682721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9C9F6D-27E4-824C-8B18-5FD4EA30B3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C9387CF-DB39-0941-9686-D8E674683C06}"/>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B38050F1-E846-5A42-95BC-DE79CC1C85F1}"/>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44072E92-490D-B54D-A11C-7C2B0E2E2360}"/>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Title 1">
            <a:extLst>
              <a:ext uri="{FF2B5EF4-FFF2-40B4-BE49-F238E27FC236}">
                <a16:creationId xmlns:a16="http://schemas.microsoft.com/office/drawing/2014/main" id="{C1F26F17-6A46-8B40-A610-AE91095E1BA4}"/>
              </a:ext>
            </a:extLst>
          </p:cNvPr>
          <p:cNvSpPr>
            <a:spLocks noGrp="1"/>
          </p:cNvSpPr>
          <p:nvPr>
            <p:ph type="title" hasCustomPrompt="1"/>
          </p:nvPr>
        </p:nvSpPr>
        <p:spPr>
          <a:xfrm>
            <a:off x="302076" y="471111"/>
            <a:ext cx="5793924"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3" name="Content Placeholder 2">
            <a:extLst>
              <a:ext uri="{FF2B5EF4-FFF2-40B4-BE49-F238E27FC236}">
                <a16:creationId xmlns:a16="http://schemas.microsoft.com/office/drawing/2014/main" id="{11695178-1DF7-D848-B1DF-8DA856EE6FF8}"/>
              </a:ext>
            </a:extLst>
          </p:cNvPr>
          <p:cNvSpPr>
            <a:spLocks noGrp="1"/>
          </p:cNvSpPr>
          <p:nvPr>
            <p:ph idx="1"/>
          </p:nvPr>
        </p:nvSpPr>
        <p:spPr>
          <a:xfrm>
            <a:off x="302076" y="1566803"/>
            <a:ext cx="5793925"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15" name="Footer Placeholder 4">
            <a:extLst>
              <a:ext uri="{FF2B5EF4-FFF2-40B4-BE49-F238E27FC236}">
                <a16:creationId xmlns:a16="http://schemas.microsoft.com/office/drawing/2014/main" id="{7A05BF8C-A944-2948-BC87-74EE34770EA9}"/>
              </a:ext>
            </a:extLst>
          </p:cNvPr>
          <p:cNvSpPr txBox="1">
            <a:spLocks/>
          </p:cNvSpPr>
          <p:nvPr userDrawn="1"/>
        </p:nvSpPr>
        <p:spPr>
          <a:xfrm>
            <a:off x="225287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6" name="Slide Number Placeholder 3">
            <a:extLst>
              <a:ext uri="{FF2B5EF4-FFF2-40B4-BE49-F238E27FC236}">
                <a16:creationId xmlns:a16="http://schemas.microsoft.com/office/drawing/2014/main" id="{39DD63DA-63D4-F942-933E-22292786E194}"/>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609901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9C9F6D-27E4-824C-8B18-5FD4EA30B3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D604012F-610A-EE4A-B2EA-80DC2DDB399C}"/>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EFF49E7A-6B3A-494F-85E3-A9DC9E3E41F4}"/>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37C10C04-44EC-F449-A348-9EF14C7DC389}"/>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78D7BEB3-A58C-C44D-BE44-8BC75BB011B5}"/>
              </a:ext>
            </a:extLst>
          </p:cNvPr>
          <p:cNvSpPr txBox="1">
            <a:spLocks/>
          </p:cNvSpPr>
          <p:nvPr userDrawn="1"/>
        </p:nvSpPr>
        <p:spPr>
          <a:xfrm>
            <a:off x="225287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50AB9870-B0AD-5048-8F92-A4ADC9D4353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4172967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30C5A3-47B8-824E-83E9-F74FA14D9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0950EA4-25C0-D94C-A835-E5F141B21D35}"/>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4AC046B5-1B55-294C-9222-697D5340A16F}"/>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Footer Placeholder 4">
            <a:extLst>
              <a:ext uri="{FF2B5EF4-FFF2-40B4-BE49-F238E27FC236}">
                <a16:creationId xmlns:a16="http://schemas.microsoft.com/office/drawing/2014/main" id="{9C518EB3-2EF9-9C41-8130-B903FEEF7975}"/>
              </a:ext>
            </a:extLst>
          </p:cNvPr>
          <p:cNvSpPr txBox="1">
            <a:spLocks/>
          </p:cNvSpPr>
          <p:nvPr userDrawn="1"/>
        </p:nvSpPr>
        <p:spPr>
          <a:xfrm>
            <a:off x="515510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Achor-ITLN 2020</a:t>
            </a:r>
          </a:p>
        </p:txBody>
      </p:sp>
      <p:sp>
        <p:nvSpPr>
          <p:cNvPr id="13" name="Slide Number Placeholder 3">
            <a:extLst>
              <a:ext uri="{FF2B5EF4-FFF2-40B4-BE49-F238E27FC236}">
                <a16:creationId xmlns:a16="http://schemas.microsoft.com/office/drawing/2014/main" id="{3F1B57D1-DF43-5942-97D2-5FC772B4D45C}"/>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916482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30C5A3-47B8-824E-83E9-F74FA14D9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899E862-16C0-C74A-884D-9BF85359E54E}"/>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8F80BDE2-E4CF-D34A-879B-E8321BC6536A}"/>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B2E48DAB-6222-4D45-B646-66C60D7FE5E3}"/>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Title 1">
            <a:extLst>
              <a:ext uri="{FF2B5EF4-FFF2-40B4-BE49-F238E27FC236}">
                <a16:creationId xmlns:a16="http://schemas.microsoft.com/office/drawing/2014/main" id="{7259B0C8-A5F2-4943-A1AC-1B911F9425ED}"/>
              </a:ext>
            </a:extLst>
          </p:cNvPr>
          <p:cNvSpPr>
            <a:spLocks noGrp="1"/>
          </p:cNvSpPr>
          <p:nvPr>
            <p:ph type="title" hasCustomPrompt="1"/>
          </p:nvPr>
        </p:nvSpPr>
        <p:spPr>
          <a:xfrm>
            <a:off x="446048" y="471111"/>
            <a:ext cx="11341138"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3" name="Content Placeholder 2">
            <a:extLst>
              <a:ext uri="{FF2B5EF4-FFF2-40B4-BE49-F238E27FC236}">
                <a16:creationId xmlns:a16="http://schemas.microsoft.com/office/drawing/2014/main" id="{D4D630F5-4139-4F48-A368-D9979A3C566F}"/>
              </a:ext>
            </a:extLst>
          </p:cNvPr>
          <p:cNvSpPr>
            <a:spLocks noGrp="1"/>
          </p:cNvSpPr>
          <p:nvPr>
            <p:ph idx="1"/>
          </p:nvPr>
        </p:nvSpPr>
        <p:spPr>
          <a:xfrm>
            <a:off x="446049" y="1566803"/>
            <a:ext cx="11341140"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15" name="Footer Placeholder 4">
            <a:extLst>
              <a:ext uri="{FF2B5EF4-FFF2-40B4-BE49-F238E27FC236}">
                <a16:creationId xmlns:a16="http://schemas.microsoft.com/office/drawing/2014/main" id="{BFE0793A-9EF7-CE4D-BD6C-125C6E2D044C}"/>
              </a:ext>
            </a:extLst>
          </p:cNvPr>
          <p:cNvSpPr txBox="1">
            <a:spLocks/>
          </p:cNvSpPr>
          <p:nvPr userDrawn="1"/>
        </p:nvSpPr>
        <p:spPr>
          <a:xfrm>
            <a:off x="515510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Achor-ITLN 2020</a:t>
            </a:r>
          </a:p>
        </p:txBody>
      </p:sp>
      <p:sp>
        <p:nvSpPr>
          <p:cNvPr id="16" name="Slide Number Placeholder 3">
            <a:extLst>
              <a:ext uri="{FF2B5EF4-FFF2-40B4-BE49-F238E27FC236}">
                <a16:creationId xmlns:a16="http://schemas.microsoft.com/office/drawing/2014/main" id="{69F7E76F-177B-A847-B879-68A9B18BAA61}"/>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004238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30C5A3-47B8-824E-83E9-F74FA14D9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0950EA4-25C0-D94C-A835-E5F141B21D35}"/>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4AC046B5-1B55-294C-9222-697D5340A16F}"/>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ADE778FF-E023-C748-948B-245697CFEF93}"/>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9C518EB3-2EF9-9C41-8130-B903FEEF7975}"/>
              </a:ext>
            </a:extLst>
          </p:cNvPr>
          <p:cNvSpPr txBox="1">
            <a:spLocks/>
          </p:cNvSpPr>
          <p:nvPr userDrawn="1"/>
        </p:nvSpPr>
        <p:spPr>
          <a:xfrm>
            <a:off x="515510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Achor-ITLN 2020</a:t>
            </a:r>
          </a:p>
        </p:txBody>
      </p:sp>
      <p:sp>
        <p:nvSpPr>
          <p:cNvPr id="13" name="Slide Number Placeholder 3">
            <a:extLst>
              <a:ext uri="{FF2B5EF4-FFF2-40B4-BE49-F238E27FC236}">
                <a16:creationId xmlns:a16="http://schemas.microsoft.com/office/drawing/2014/main" id="{3F1B57D1-DF43-5942-97D2-5FC772B4D45C}"/>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887449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189AD-84E1-5144-9E1E-CB18D818DA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26" y="0"/>
            <a:ext cx="12192000" cy="6858000"/>
          </a:xfrm>
          <a:prstGeom prst="rect">
            <a:avLst/>
          </a:prstGeom>
        </p:spPr>
      </p:pic>
      <p:pic>
        <p:nvPicPr>
          <p:cNvPr id="7" name="Picture 6">
            <a:extLst>
              <a:ext uri="{FF2B5EF4-FFF2-40B4-BE49-F238E27FC236}">
                <a16:creationId xmlns:a16="http://schemas.microsoft.com/office/drawing/2014/main" id="{EF47D108-5BFE-6148-9A48-08286D9F83A8}"/>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9FFFADE0-FAEC-3846-8065-5D52BE82BCAB}"/>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9C078144-B5FE-B040-9994-B5DD471BE3E3}"/>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3B863688-5DAD-B345-8032-1A2AD3593D58}"/>
              </a:ext>
            </a:extLst>
          </p:cNvPr>
          <p:cNvSpPr>
            <a:spLocks noGrp="1"/>
          </p:cNvSpPr>
          <p:nvPr>
            <p:ph type="title" hasCustomPrompt="1"/>
          </p:nvPr>
        </p:nvSpPr>
        <p:spPr>
          <a:xfrm>
            <a:off x="446048" y="471111"/>
            <a:ext cx="10370632"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4" name="Content Placeholder 2">
            <a:extLst>
              <a:ext uri="{FF2B5EF4-FFF2-40B4-BE49-F238E27FC236}">
                <a16:creationId xmlns:a16="http://schemas.microsoft.com/office/drawing/2014/main" id="{D21E48E6-3BBD-F24D-97D7-32F49B76C20A}"/>
              </a:ext>
            </a:extLst>
          </p:cNvPr>
          <p:cNvSpPr>
            <a:spLocks noGrp="1"/>
          </p:cNvSpPr>
          <p:nvPr>
            <p:ph idx="1"/>
          </p:nvPr>
        </p:nvSpPr>
        <p:spPr>
          <a:xfrm>
            <a:off x="446049" y="1566803"/>
            <a:ext cx="10370634"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5" name="Footer Placeholder 4">
            <a:extLst>
              <a:ext uri="{FF2B5EF4-FFF2-40B4-BE49-F238E27FC236}">
                <a16:creationId xmlns:a16="http://schemas.microsoft.com/office/drawing/2014/main" id="{F982AF0C-88E3-AC45-B9B6-852B08AAA6ED}"/>
              </a:ext>
            </a:extLst>
          </p:cNvPr>
          <p:cNvSpPr txBox="1">
            <a:spLocks/>
          </p:cNvSpPr>
          <p:nvPr userDrawn="1"/>
        </p:nvSpPr>
        <p:spPr>
          <a:xfrm>
            <a:off x="467802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6" name="Slide Number Placeholder 3">
            <a:extLst>
              <a:ext uri="{FF2B5EF4-FFF2-40B4-BE49-F238E27FC236}">
                <a16:creationId xmlns:a16="http://schemas.microsoft.com/office/drawing/2014/main" id="{A20DB3CC-A69B-D349-91DB-E8FB1D6E6014}"/>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038644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189AD-84E1-5144-9E1E-CB18D818DA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26" y="0"/>
            <a:ext cx="12192000" cy="6858000"/>
          </a:xfrm>
          <a:prstGeom prst="rect">
            <a:avLst/>
          </a:prstGeom>
        </p:spPr>
      </p:pic>
      <p:pic>
        <p:nvPicPr>
          <p:cNvPr id="7" name="Picture 6">
            <a:extLst>
              <a:ext uri="{FF2B5EF4-FFF2-40B4-BE49-F238E27FC236}">
                <a16:creationId xmlns:a16="http://schemas.microsoft.com/office/drawing/2014/main" id="{E3EF39C0-3E11-8D4A-8235-8707A73BC996}"/>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FF9A3E1B-8CB1-2544-AD0E-BB27F720B90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59F9BA3-27A5-9A42-8BF1-62FE3FBA8268}"/>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57D113C8-ABA4-F64E-8C37-0FBC3C13A95B}"/>
              </a:ext>
            </a:extLst>
          </p:cNvPr>
          <p:cNvSpPr txBox="1">
            <a:spLocks/>
          </p:cNvSpPr>
          <p:nvPr userDrawn="1"/>
        </p:nvSpPr>
        <p:spPr>
          <a:xfrm>
            <a:off x="467802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 </a:t>
            </a:r>
          </a:p>
        </p:txBody>
      </p:sp>
      <p:sp>
        <p:nvSpPr>
          <p:cNvPr id="16" name="Slide Number Placeholder 3">
            <a:extLst>
              <a:ext uri="{FF2B5EF4-FFF2-40B4-BE49-F238E27FC236}">
                <a16:creationId xmlns:a16="http://schemas.microsoft.com/office/drawing/2014/main" id="{835D59F0-0162-6F40-89A5-B55BEF7076F9}"/>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571796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29F6F-72FA-C340-93F0-BBE11C6B3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82448"/>
          </a:xfrm>
          <a:prstGeom prst="rect">
            <a:avLst/>
          </a:prstGeom>
        </p:spPr>
      </p:pic>
      <p:pic>
        <p:nvPicPr>
          <p:cNvPr id="10" name="Picture 9">
            <a:extLst>
              <a:ext uri="{FF2B5EF4-FFF2-40B4-BE49-F238E27FC236}">
                <a16:creationId xmlns:a16="http://schemas.microsoft.com/office/drawing/2014/main" id="{8E920FA4-A94A-3C4E-97C0-F647F7CE02E0}"/>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11" name="Oval 10">
            <a:extLst>
              <a:ext uri="{FF2B5EF4-FFF2-40B4-BE49-F238E27FC236}">
                <a16:creationId xmlns:a16="http://schemas.microsoft.com/office/drawing/2014/main" id="{102FDE09-FE46-1746-BA32-58A998CB1F9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4" name="Slide Number Placeholder 3">
            <a:extLst>
              <a:ext uri="{FF2B5EF4-FFF2-40B4-BE49-F238E27FC236}">
                <a16:creationId xmlns:a16="http://schemas.microsoft.com/office/drawing/2014/main" id="{C172E670-6C54-DB41-8B0C-69DF4C8BB15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9" name="Footer Placeholder 4">
            <a:extLst>
              <a:ext uri="{FF2B5EF4-FFF2-40B4-BE49-F238E27FC236}">
                <a16:creationId xmlns:a16="http://schemas.microsoft.com/office/drawing/2014/main" id="{B2CA7332-3A7B-AF4B-B382-DC5138A91983}"/>
              </a:ext>
            </a:extLst>
          </p:cNvPr>
          <p:cNvSpPr txBox="1">
            <a:spLocks/>
          </p:cNvSpPr>
          <p:nvPr userDrawn="1"/>
        </p:nvSpPr>
        <p:spPr>
          <a:xfrm>
            <a:off x="5832040" y="6573925"/>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2292607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57DB3-F9BF-7343-88D3-65D0F8F602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0CA741-4FD2-624D-A4CF-AB4352CDDE9B}"/>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B42A07E1-AA51-A44E-B8A8-743008169F2A}"/>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Footer Placeholder 4">
            <a:extLst>
              <a:ext uri="{FF2B5EF4-FFF2-40B4-BE49-F238E27FC236}">
                <a16:creationId xmlns:a16="http://schemas.microsoft.com/office/drawing/2014/main" id="{E2D04AF2-1C4E-4848-A527-50E3E084E77B}"/>
              </a:ext>
            </a:extLst>
          </p:cNvPr>
          <p:cNvSpPr txBox="1">
            <a:spLocks/>
          </p:cNvSpPr>
          <p:nvPr userDrawn="1"/>
        </p:nvSpPr>
        <p:spPr>
          <a:xfrm>
            <a:off x="5685190"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5" name="Slide Number Placeholder 3">
            <a:extLst>
              <a:ext uri="{FF2B5EF4-FFF2-40B4-BE49-F238E27FC236}">
                <a16:creationId xmlns:a16="http://schemas.microsoft.com/office/drawing/2014/main" id="{7FCAAEDC-68F1-904F-80B6-25DE5E571E2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909358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57DB3-F9BF-7343-88D3-65D0F8F602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F176FE-566B-7E4E-9642-341F1867491D}"/>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23EBA695-80CC-B84F-B93A-EBC32C346E9D}"/>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A4F98CDA-02B9-8040-A1D6-D0FBDD3A4216}"/>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4" name="Title 1">
            <a:extLst>
              <a:ext uri="{FF2B5EF4-FFF2-40B4-BE49-F238E27FC236}">
                <a16:creationId xmlns:a16="http://schemas.microsoft.com/office/drawing/2014/main" id="{30128D1A-1037-854E-838C-24345F0C533A}"/>
              </a:ext>
            </a:extLst>
          </p:cNvPr>
          <p:cNvSpPr>
            <a:spLocks noGrp="1"/>
          </p:cNvSpPr>
          <p:nvPr>
            <p:ph type="title" hasCustomPrompt="1"/>
          </p:nvPr>
        </p:nvSpPr>
        <p:spPr>
          <a:xfrm>
            <a:off x="1471960" y="471111"/>
            <a:ext cx="9831230"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5" name="Content Placeholder 2">
            <a:extLst>
              <a:ext uri="{FF2B5EF4-FFF2-40B4-BE49-F238E27FC236}">
                <a16:creationId xmlns:a16="http://schemas.microsoft.com/office/drawing/2014/main" id="{B5A5A066-EFD7-394E-B0F0-BB11A420CE8B}"/>
              </a:ext>
            </a:extLst>
          </p:cNvPr>
          <p:cNvSpPr>
            <a:spLocks noGrp="1"/>
          </p:cNvSpPr>
          <p:nvPr>
            <p:ph idx="1"/>
          </p:nvPr>
        </p:nvSpPr>
        <p:spPr>
          <a:xfrm>
            <a:off x="1471961" y="1566803"/>
            <a:ext cx="10315228"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9" name="Footer Placeholder 4">
            <a:extLst>
              <a:ext uri="{FF2B5EF4-FFF2-40B4-BE49-F238E27FC236}">
                <a16:creationId xmlns:a16="http://schemas.microsoft.com/office/drawing/2014/main" id="{BE6AA62D-1779-6140-A37E-25AE7D567C7E}"/>
              </a:ext>
            </a:extLst>
          </p:cNvPr>
          <p:cNvSpPr txBox="1">
            <a:spLocks/>
          </p:cNvSpPr>
          <p:nvPr userDrawn="1"/>
        </p:nvSpPr>
        <p:spPr>
          <a:xfrm>
            <a:off x="5685190"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22" name="Slide Number Placeholder 3">
            <a:extLst>
              <a:ext uri="{FF2B5EF4-FFF2-40B4-BE49-F238E27FC236}">
                <a16:creationId xmlns:a16="http://schemas.microsoft.com/office/drawing/2014/main" id="{9CD28BB0-FC8E-A049-9D83-C3168D5A4683}"/>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898679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57DB3-F9BF-7343-88D3-65D0F8F602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0CA741-4FD2-624D-A4CF-AB4352CDDE9B}"/>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B42A07E1-AA51-A44E-B8A8-743008169F2A}"/>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5B3F2B41-C703-B744-A942-25359C226702}"/>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E2D04AF2-1C4E-4848-A527-50E3E084E77B}"/>
              </a:ext>
            </a:extLst>
          </p:cNvPr>
          <p:cNvSpPr txBox="1">
            <a:spLocks/>
          </p:cNvSpPr>
          <p:nvPr userDrawn="1"/>
        </p:nvSpPr>
        <p:spPr>
          <a:xfrm>
            <a:off x="5685190"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5" name="Slide Number Placeholder 3">
            <a:extLst>
              <a:ext uri="{FF2B5EF4-FFF2-40B4-BE49-F238E27FC236}">
                <a16:creationId xmlns:a16="http://schemas.microsoft.com/office/drawing/2014/main" id="{7FCAAEDC-68F1-904F-80B6-25DE5E571E2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930071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2785-E245-E74D-B0AA-FE1ECC9AD4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4180710-E104-3B42-A618-553E80D7A47D}"/>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42723EFA-C9AE-764A-B080-2E504D6D200B}"/>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6263C2BF-A4FC-614F-BA6B-5E15B6E3B904}"/>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Title 1">
            <a:extLst>
              <a:ext uri="{FF2B5EF4-FFF2-40B4-BE49-F238E27FC236}">
                <a16:creationId xmlns:a16="http://schemas.microsoft.com/office/drawing/2014/main" id="{EA56A570-E816-7246-9462-DFDE7DA8E3F5}"/>
              </a:ext>
            </a:extLst>
          </p:cNvPr>
          <p:cNvSpPr>
            <a:spLocks noGrp="1"/>
          </p:cNvSpPr>
          <p:nvPr>
            <p:ph type="title" hasCustomPrompt="1"/>
          </p:nvPr>
        </p:nvSpPr>
        <p:spPr>
          <a:xfrm>
            <a:off x="867936" y="471111"/>
            <a:ext cx="10435254"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3" name="Content Placeholder 2">
            <a:extLst>
              <a:ext uri="{FF2B5EF4-FFF2-40B4-BE49-F238E27FC236}">
                <a16:creationId xmlns:a16="http://schemas.microsoft.com/office/drawing/2014/main" id="{697493AC-B890-2B4E-88AA-CFB0219768D8}"/>
              </a:ext>
            </a:extLst>
          </p:cNvPr>
          <p:cNvSpPr>
            <a:spLocks noGrp="1"/>
          </p:cNvSpPr>
          <p:nvPr>
            <p:ph idx="1"/>
          </p:nvPr>
        </p:nvSpPr>
        <p:spPr>
          <a:xfrm>
            <a:off x="838200" y="1566803"/>
            <a:ext cx="10948989"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5" name="Footer Placeholder 4">
            <a:extLst>
              <a:ext uri="{FF2B5EF4-FFF2-40B4-BE49-F238E27FC236}">
                <a16:creationId xmlns:a16="http://schemas.microsoft.com/office/drawing/2014/main" id="{8CD39951-5C62-0348-B51F-653DC3DF930D}"/>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8" name="Slide Number Placeholder 3">
            <a:extLst>
              <a:ext uri="{FF2B5EF4-FFF2-40B4-BE49-F238E27FC236}">
                <a16:creationId xmlns:a16="http://schemas.microsoft.com/office/drawing/2014/main" id="{0E7F5101-2A34-AD41-B874-1E1F75E052B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722878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2785-E245-E74D-B0AA-FE1ECC9AD4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27E058B-6F45-1F49-BE78-F5AB6106CE6B}"/>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E26DC738-E0E4-6140-B0F8-2B39D2D8FFE2}"/>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92C93FEC-AF24-FA49-A64C-89C8BB241FEA}"/>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0A2B500F-7D83-8C4A-B902-266F19CC7AEC}"/>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5" name="Slide Number Placeholder 3">
            <a:extLst>
              <a:ext uri="{FF2B5EF4-FFF2-40B4-BE49-F238E27FC236}">
                <a16:creationId xmlns:a16="http://schemas.microsoft.com/office/drawing/2014/main" id="{790BFF43-83E1-654B-9AD7-9506AAAEDAF0}"/>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922242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C1E43C-88F9-8A49-81F8-309C34BD57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AEE4BA3-7661-CD4E-AC38-440AE49ADD10}"/>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83F9B4EF-E978-D447-BBD7-643B211160DF}"/>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B445DCBF-D104-4643-AE18-8F5483FCFA9D}"/>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Title 1">
            <a:extLst>
              <a:ext uri="{FF2B5EF4-FFF2-40B4-BE49-F238E27FC236}">
                <a16:creationId xmlns:a16="http://schemas.microsoft.com/office/drawing/2014/main" id="{F79E293D-2400-F442-84B4-DEDA2C1859AC}"/>
              </a:ext>
            </a:extLst>
          </p:cNvPr>
          <p:cNvSpPr>
            <a:spLocks noGrp="1"/>
          </p:cNvSpPr>
          <p:nvPr>
            <p:ph type="title" hasCustomPrompt="1"/>
          </p:nvPr>
        </p:nvSpPr>
        <p:spPr>
          <a:xfrm>
            <a:off x="1238145" y="471111"/>
            <a:ext cx="9603758"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3" name="Content Placeholder 2">
            <a:extLst>
              <a:ext uri="{FF2B5EF4-FFF2-40B4-BE49-F238E27FC236}">
                <a16:creationId xmlns:a16="http://schemas.microsoft.com/office/drawing/2014/main" id="{7B1D95E5-1B49-B14A-AE1D-30C011D37CCB}"/>
              </a:ext>
            </a:extLst>
          </p:cNvPr>
          <p:cNvSpPr>
            <a:spLocks noGrp="1"/>
          </p:cNvSpPr>
          <p:nvPr>
            <p:ph idx="1"/>
          </p:nvPr>
        </p:nvSpPr>
        <p:spPr>
          <a:xfrm>
            <a:off x="1226634" y="1566803"/>
            <a:ext cx="10076559"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15" name="Footer Placeholder 4">
            <a:extLst>
              <a:ext uri="{FF2B5EF4-FFF2-40B4-BE49-F238E27FC236}">
                <a16:creationId xmlns:a16="http://schemas.microsoft.com/office/drawing/2014/main" id="{8CE9C54B-6532-EA46-940B-81181148A232}"/>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8" name="Slide Number Placeholder 3">
            <a:extLst>
              <a:ext uri="{FF2B5EF4-FFF2-40B4-BE49-F238E27FC236}">
                <a16:creationId xmlns:a16="http://schemas.microsoft.com/office/drawing/2014/main" id="{FE4662B6-09A6-8F43-9966-00197AFD1472}"/>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877322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C1E43C-88F9-8A49-81F8-309C34BD57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1" y="15444"/>
            <a:ext cx="12192000" cy="6858000"/>
          </a:xfrm>
          <a:prstGeom prst="rect">
            <a:avLst/>
          </a:prstGeom>
        </p:spPr>
      </p:pic>
      <p:pic>
        <p:nvPicPr>
          <p:cNvPr id="7" name="Picture 6">
            <a:extLst>
              <a:ext uri="{FF2B5EF4-FFF2-40B4-BE49-F238E27FC236}">
                <a16:creationId xmlns:a16="http://schemas.microsoft.com/office/drawing/2014/main" id="{DCB9B831-7C93-694C-99E3-DD80438A0B5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8303EFDE-E3B3-924F-83D0-2B61EB7F688E}"/>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1B7356D3-2076-EF4B-BFE0-2E0C91C81843}"/>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BB9ED98E-ED5B-1B49-B783-3A617532996F}"/>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6" name="Slide Number Placeholder 3">
            <a:extLst>
              <a:ext uri="{FF2B5EF4-FFF2-40B4-BE49-F238E27FC236}">
                <a16:creationId xmlns:a16="http://schemas.microsoft.com/office/drawing/2014/main" id="{F2D19219-4294-A047-B7C4-ECC3509983C6}"/>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41963821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846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E237613C-46D9-CC47-890E-03C3143F2191}"/>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1358714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sp>
        <p:nvSpPr>
          <p:cNvPr id="9" name="Footer Placeholder 4">
            <a:extLst>
              <a:ext uri="{FF2B5EF4-FFF2-40B4-BE49-F238E27FC236}">
                <a16:creationId xmlns:a16="http://schemas.microsoft.com/office/drawing/2014/main" id="{E237613C-46D9-CC47-890E-03C3143F2191}"/>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Achor-ITLN 2020</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7" name="Text Placeholder 8">
            <a:extLst>
              <a:ext uri="{FF2B5EF4-FFF2-40B4-BE49-F238E27FC236}">
                <a16:creationId xmlns:a16="http://schemas.microsoft.com/office/drawing/2014/main" id="{6C1BD8FD-255B-8348-B878-EE8A71C664AB}"/>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Tree>
    <p:extLst>
      <p:ext uri="{BB962C8B-B14F-4D97-AF65-F5344CB8AC3E}">
        <p14:creationId xmlns:p14="http://schemas.microsoft.com/office/powerpoint/2010/main" val="2337383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29F6F-72FA-C340-93F0-BBE11C6B3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83" y="0"/>
            <a:ext cx="12192000" cy="6882448"/>
          </a:xfrm>
          <a:prstGeom prst="rect">
            <a:avLst/>
          </a:prstGeom>
        </p:spPr>
      </p:pic>
      <p:sp>
        <p:nvSpPr>
          <p:cNvPr id="8" name="Title 1">
            <a:extLst>
              <a:ext uri="{FF2B5EF4-FFF2-40B4-BE49-F238E27FC236}">
                <a16:creationId xmlns:a16="http://schemas.microsoft.com/office/drawing/2014/main" id="{2CFA808D-7B6F-A744-9255-4EC0D2045F68}"/>
              </a:ext>
            </a:extLst>
          </p:cNvPr>
          <p:cNvSpPr>
            <a:spLocks noGrp="1"/>
          </p:cNvSpPr>
          <p:nvPr>
            <p:ph type="title" hasCustomPrompt="1"/>
          </p:nvPr>
        </p:nvSpPr>
        <p:spPr>
          <a:xfrm>
            <a:off x="1662544" y="365125"/>
            <a:ext cx="10196947"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9" name="Content Placeholder 2">
            <a:extLst>
              <a:ext uri="{FF2B5EF4-FFF2-40B4-BE49-F238E27FC236}">
                <a16:creationId xmlns:a16="http://schemas.microsoft.com/office/drawing/2014/main" id="{FFB001B9-5983-494B-A673-6CB31871778D}"/>
              </a:ext>
            </a:extLst>
          </p:cNvPr>
          <p:cNvSpPr>
            <a:spLocks noGrp="1"/>
          </p:cNvSpPr>
          <p:nvPr>
            <p:ph idx="1"/>
          </p:nvPr>
        </p:nvSpPr>
        <p:spPr>
          <a:xfrm>
            <a:off x="1662544" y="1460817"/>
            <a:ext cx="10196947"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pic>
        <p:nvPicPr>
          <p:cNvPr id="15" name="Picture 14">
            <a:extLst>
              <a:ext uri="{FF2B5EF4-FFF2-40B4-BE49-F238E27FC236}">
                <a16:creationId xmlns:a16="http://schemas.microsoft.com/office/drawing/2014/main" id="{9E80CEE5-E608-794F-8C6C-26B008AFCBBA}"/>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16" name="Oval 15">
            <a:extLst>
              <a:ext uri="{FF2B5EF4-FFF2-40B4-BE49-F238E27FC236}">
                <a16:creationId xmlns:a16="http://schemas.microsoft.com/office/drawing/2014/main" id="{318520C4-CBDA-9D46-A010-26A41A28BA7B}"/>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7" name="Text Placeholder 8">
            <a:extLst>
              <a:ext uri="{FF2B5EF4-FFF2-40B4-BE49-F238E27FC236}">
                <a16:creationId xmlns:a16="http://schemas.microsoft.com/office/drawing/2014/main" id="{C2451550-FFBA-2E40-A784-147AACC2964A}"/>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Slide Number Placeholder 3">
            <a:extLst>
              <a:ext uri="{FF2B5EF4-FFF2-40B4-BE49-F238E27FC236}">
                <a16:creationId xmlns:a16="http://schemas.microsoft.com/office/drawing/2014/main" id="{5AC23F19-9DFA-4D42-8446-BBFC998C5DA0}"/>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2" name="Footer Placeholder 4">
            <a:extLst>
              <a:ext uri="{FF2B5EF4-FFF2-40B4-BE49-F238E27FC236}">
                <a16:creationId xmlns:a16="http://schemas.microsoft.com/office/drawing/2014/main" id="{3E4EABD5-343D-F443-9B37-4AA74C9AEEDD}"/>
              </a:ext>
            </a:extLst>
          </p:cNvPr>
          <p:cNvSpPr txBox="1">
            <a:spLocks/>
          </p:cNvSpPr>
          <p:nvPr userDrawn="1"/>
        </p:nvSpPr>
        <p:spPr>
          <a:xfrm>
            <a:off x="5832040" y="6573925"/>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779373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sp>
        <p:nvSpPr>
          <p:cNvPr id="9" name="Footer Placeholder 4">
            <a:extLst>
              <a:ext uri="{FF2B5EF4-FFF2-40B4-BE49-F238E27FC236}">
                <a16:creationId xmlns:a16="http://schemas.microsoft.com/office/drawing/2014/main" id="{E237613C-46D9-CC47-890E-03C3143F2191}"/>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Achor-ITLN 2020</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227083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pic>
        <p:nvPicPr>
          <p:cNvPr id="14" name="Picture 13">
            <a:extLst>
              <a:ext uri="{FF2B5EF4-FFF2-40B4-BE49-F238E27FC236}">
                <a16:creationId xmlns:a16="http://schemas.microsoft.com/office/drawing/2014/main" id="{8CBB72DC-668B-E948-B82B-9670A899D87B}"/>
              </a:ext>
            </a:extLst>
          </p:cNvPr>
          <p:cNvPicPr>
            <a:picLocks noChangeAspect="1"/>
          </p:cNvPicPr>
          <p:nvPr userDrawn="1"/>
        </p:nvPicPr>
        <p:blipFill>
          <a:blip r:embed="rId3"/>
          <a:stretch>
            <a:fillRect/>
          </a:stretch>
        </p:blipFill>
        <p:spPr>
          <a:xfrm>
            <a:off x="4543425" y="-3203"/>
            <a:ext cx="7655065" cy="6860020"/>
          </a:xfrm>
          <a:prstGeom prst="rect">
            <a:avLst/>
          </a:prstGeom>
        </p:spPr>
      </p:pic>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7" name="Text Placeholder 8">
            <a:extLst>
              <a:ext uri="{FF2B5EF4-FFF2-40B4-BE49-F238E27FC236}">
                <a16:creationId xmlns:a16="http://schemas.microsoft.com/office/drawing/2014/main" id="{6C1BD8FD-255B-8348-B878-EE8A71C664AB}"/>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3" name="Footer Placeholder 4">
            <a:extLst>
              <a:ext uri="{FF2B5EF4-FFF2-40B4-BE49-F238E27FC236}">
                <a16:creationId xmlns:a16="http://schemas.microsoft.com/office/drawing/2014/main" id="{29C31AE8-0DFD-754E-85F9-F8259F3B46A9}"/>
              </a:ext>
            </a:extLst>
          </p:cNvPr>
          <p:cNvSpPr txBox="1">
            <a:spLocks/>
          </p:cNvSpPr>
          <p:nvPr userDrawn="1"/>
        </p:nvSpPr>
        <p:spPr>
          <a:xfrm>
            <a:off x="7549323" y="6542581"/>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1" name="Rectangle 10">
            <a:extLst>
              <a:ext uri="{FF2B5EF4-FFF2-40B4-BE49-F238E27FC236}">
                <a16:creationId xmlns:a16="http://schemas.microsoft.com/office/drawing/2014/main" id="{F45C4634-7D62-B04A-9BC7-353779E0D37E}"/>
              </a:ext>
            </a:extLst>
          </p:cNvPr>
          <p:cNvSpPr/>
          <p:nvPr userDrawn="1"/>
        </p:nvSpPr>
        <p:spPr>
          <a:xfrm>
            <a:off x="4348064" y="-16740"/>
            <a:ext cx="499871" cy="6858000"/>
          </a:xfrm>
          <a:prstGeom prst="rect">
            <a:avLst/>
          </a:prstGeom>
          <a:solidFill>
            <a:srgbClr val="3A8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sp>
        <p:nvSpPr>
          <p:cNvPr id="12" name="Title 1">
            <a:extLst>
              <a:ext uri="{FF2B5EF4-FFF2-40B4-BE49-F238E27FC236}">
                <a16:creationId xmlns:a16="http://schemas.microsoft.com/office/drawing/2014/main" id="{083F8ED1-EB6B-8140-9B06-2914CB2CFC3B}"/>
              </a:ext>
            </a:extLst>
          </p:cNvPr>
          <p:cNvSpPr>
            <a:spLocks noGrp="1"/>
          </p:cNvSpPr>
          <p:nvPr>
            <p:ph type="title" hasCustomPrompt="1"/>
          </p:nvPr>
        </p:nvSpPr>
        <p:spPr>
          <a:xfrm>
            <a:off x="5094514" y="471111"/>
            <a:ext cx="6448295" cy="755015"/>
          </a:xfrm>
          <a:prstGeom prst="rect">
            <a:avLst/>
          </a:prstGeom>
        </p:spPr>
        <p:txBody>
          <a:bodyPr/>
          <a:lstStyle>
            <a:lvl1pPr algn="ctr">
              <a:defRPr b="1" i="0">
                <a:solidFill>
                  <a:srgbClr val="F16925"/>
                </a:solidFill>
                <a:latin typeface="Eras Bold ITC" panose="020B0602030504020804" pitchFamily="34" charset="77"/>
              </a:defRPr>
            </a:lvl1pPr>
          </a:lstStyle>
          <a:p>
            <a:r>
              <a:rPr lang="en-US" dirty="0"/>
              <a:t>Click to edit Master title style </a:t>
            </a:r>
          </a:p>
        </p:txBody>
      </p:sp>
      <p:sp>
        <p:nvSpPr>
          <p:cNvPr id="15" name="Content Placeholder 2">
            <a:extLst>
              <a:ext uri="{FF2B5EF4-FFF2-40B4-BE49-F238E27FC236}">
                <a16:creationId xmlns:a16="http://schemas.microsoft.com/office/drawing/2014/main" id="{C6965CA3-7C9C-3544-937E-A3D06DD36F58}"/>
              </a:ext>
            </a:extLst>
          </p:cNvPr>
          <p:cNvSpPr>
            <a:spLocks noGrp="1"/>
          </p:cNvSpPr>
          <p:nvPr>
            <p:ph idx="1"/>
          </p:nvPr>
        </p:nvSpPr>
        <p:spPr>
          <a:xfrm>
            <a:off x="5117022" y="1961311"/>
            <a:ext cx="6772902" cy="4190166"/>
          </a:xfrm>
          <a:prstGeom prst="rect">
            <a:avLst/>
          </a:prstGeom>
        </p:spPr>
        <p:txBody>
          <a:bodyPr/>
          <a:lstStyle>
            <a:lvl1pPr marL="0" indent="0">
              <a:buNone/>
              <a:defRPr b="1" i="0">
                <a:solidFill>
                  <a:srgbClr val="F16925"/>
                </a:solidFill>
                <a:latin typeface="Eras Demi ITC" panose="020B0602030504020804" pitchFamily="34" charset="77"/>
              </a:defRPr>
            </a:lvl1pPr>
          </a:lstStyle>
          <a:p>
            <a:pPr lvl="0"/>
            <a:r>
              <a:rPr lang="en-US" dirty="0"/>
              <a:t>Click to edit Master text styles</a:t>
            </a:r>
          </a:p>
        </p:txBody>
      </p:sp>
      <p:sp>
        <p:nvSpPr>
          <p:cNvPr id="16" name="TextBox 15">
            <a:extLst>
              <a:ext uri="{FF2B5EF4-FFF2-40B4-BE49-F238E27FC236}">
                <a16:creationId xmlns:a16="http://schemas.microsoft.com/office/drawing/2014/main" id="{BE15109B-DECD-0849-AAF8-A0E5C597AFDB}"/>
              </a:ext>
            </a:extLst>
          </p:cNvPr>
          <p:cNvSpPr txBox="1"/>
          <p:nvPr userDrawn="1"/>
        </p:nvSpPr>
        <p:spPr>
          <a:xfrm rot="16200000">
            <a:off x="1212497" y="3200107"/>
            <a:ext cx="6769545" cy="369332"/>
          </a:xfrm>
          <a:prstGeom prst="rect">
            <a:avLst/>
          </a:prstGeom>
          <a:noFill/>
        </p:spPr>
        <p:txBody>
          <a:bodyPr wrap="square" rtlCol="0">
            <a:spAutoFit/>
          </a:bodyPr>
          <a:lstStyle/>
          <a:p>
            <a:r>
              <a:rPr lang="en-US" b="1" dirty="0">
                <a:solidFill>
                  <a:schemeClr val="bg1"/>
                </a:solidFill>
                <a:latin typeface="Eras Bold ITC" panose="020B0602030504020804" pitchFamily="34" charset="77"/>
              </a:rPr>
              <a:t>BREAK OUT    BREAK OUT    BREAK OUT    BREAK OUT</a:t>
            </a:r>
          </a:p>
        </p:txBody>
      </p:sp>
    </p:spTree>
    <p:extLst>
      <p:ext uri="{BB962C8B-B14F-4D97-AF65-F5344CB8AC3E}">
        <p14:creationId xmlns:p14="http://schemas.microsoft.com/office/powerpoint/2010/main" val="4045367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45" y="152400"/>
            <a:ext cx="10972804" cy="914400"/>
          </a:xfrm>
        </p:spPr>
        <p:txBody>
          <a:bodyPr>
            <a:normAutofit/>
          </a:bodyPr>
          <a:lstStyle>
            <a:lvl1pPr algn="l">
              <a:defRPr sz="3600" b="1">
                <a:ln>
                  <a:solidFill>
                    <a:schemeClr val="accent3">
                      <a:lumMod val="50000"/>
                    </a:schemeClr>
                  </a:solidFill>
                </a:ln>
                <a:solidFill>
                  <a:srgbClr val="FF6600"/>
                </a:solidFill>
              </a:defRPr>
            </a:lvl1pPr>
          </a:lstStyle>
          <a:p>
            <a:r>
              <a:rPr lang="en-US" dirty="0"/>
              <a:t>Click to edit Master title style</a:t>
            </a:r>
          </a:p>
        </p:txBody>
      </p:sp>
      <p:sp>
        <p:nvSpPr>
          <p:cNvPr id="3" name="Content Placeholder 2"/>
          <p:cNvSpPr>
            <a:spLocks noGrp="1"/>
          </p:cNvSpPr>
          <p:nvPr>
            <p:ph idx="1"/>
          </p:nvPr>
        </p:nvSpPr>
        <p:spPr>
          <a:xfrm>
            <a:off x="609745" y="1597511"/>
            <a:ext cx="10972804" cy="4953000"/>
          </a:xfrm>
        </p:spPr>
        <p:txBody>
          <a:bodyPr>
            <a:normAutofit/>
          </a:bodyPr>
          <a:lstStyle>
            <a:lvl1pPr>
              <a:defRPr sz="2000"/>
            </a:lvl1pPr>
            <a:lvl2pPr>
              <a:defRPr sz="1800"/>
            </a:lvl2pPr>
            <a:lvl3pPr>
              <a:defRPr sz="1700"/>
            </a:lvl3pPr>
            <a:lvl4pPr>
              <a:defRPr sz="1300"/>
            </a:lvl4pPr>
            <a:lvl5pP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2493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29F6F-72FA-C340-93F0-BBE11C6B3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82448"/>
          </a:xfrm>
          <a:prstGeom prst="rect">
            <a:avLst/>
          </a:prstGeom>
        </p:spPr>
      </p:pic>
      <p:pic>
        <p:nvPicPr>
          <p:cNvPr id="10" name="Picture 9">
            <a:extLst>
              <a:ext uri="{FF2B5EF4-FFF2-40B4-BE49-F238E27FC236}">
                <a16:creationId xmlns:a16="http://schemas.microsoft.com/office/drawing/2014/main" id="{8E920FA4-A94A-3C4E-97C0-F647F7CE02E0}"/>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11" name="Oval 10">
            <a:extLst>
              <a:ext uri="{FF2B5EF4-FFF2-40B4-BE49-F238E27FC236}">
                <a16:creationId xmlns:a16="http://schemas.microsoft.com/office/drawing/2014/main" id="{102FDE09-FE46-1746-BA32-58A998CB1F9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Text Placeholder 8">
            <a:extLst>
              <a:ext uri="{FF2B5EF4-FFF2-40B4-BE49-F238E27FC236}">
                <a16:creationId xmlns:a16="http://schemas.microsoft.com/office/drawing/2014/main" id="{93C7A975-A821-8646-8651-2C1F3017176E}"/>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4" name="Slide Number Placeholder 3">
            <a:extLst>
              <a:ext uri="{FF2B5EF4-FFF2-40B4-BE49-F238E27FC236}">
                <a16:creationId xmlns:a16="http://schemas.microsoft.com/office/drawing/2014/main" id="{C172E670-6C54-DB41-8B0C-69DF4C8BB15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9" name="Footer Placeholder 4">
            <a:extLst>
              <a:ext uri="{FF2B5EF4-FFF2-40B4-BE49-F238E27FC236}">
                <a16:creationId xmlns:a16="http://schemas.microsoft.com/office/drawing/2014/main" id="{B2CA7332-3A7B-AF4B-B382-DC5138A91983}"/>
              </a:ext>
            </a:extLst>
          </p:cNvPr>
          <p:cNvSpPr txBox="1">
            <a:spLocks/>
          </p:cNvSpPr>
          <p:nvPr userDrawn="1"/>
        </p:nvSpPr>
        <p:spPr>
          <a:xfrm>
            <a:off x="5832040" y="6573925"/>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413943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29F6F-72FA-C340-93F0-BBE11C6B3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82448"/>
          </a:xfrm>
          <a:prstGeom prst="rect">
            <a:avLst/>
          </a:prstGeom>
        </p:spPr>
      </p:pic>
      <p:pic>
        <p:nvPicPr>
          <p:cNvPr id="10" name="Picture 9">
            <a:extLst>
              <a:ext uri="{FF2B5EF4-FFF2-40B4-BE49-F238E27FC236}">
                <a16:creationId xmlns:a16="http://schemas.microsoft.com/office/drawing/2014/main" id="{8E920FA4-A94A-3C4E-97C0-F647F7CE02E0}"/>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11" name="Oval 10">
            <a:extLst>
              <a:ext uri="{FF2B5EF4-FFF2-40B4-BE49-F238E27FC236}">
                <a16:creationId xmlns:a16="http://schemas.microsoft.com/office/drawing/2014/main" id="{102FDE09-FE46-1746-BA32-58A998CB1F9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Text Placeholder 8">
            <a:extLst>
              <a:ext uri="{FF2B5EF4-FFF2-40B4-BE49-F238E27FC236}">
                <a16:creationId xmlns:a16="http://schemas.microsoft.com/office/drawing/2014/main" id="{93C7A975-A821-8646-8651-2C1F3017176E}"/>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4" name="Slide Number Placeholder 3">
            <a:extLst>
              <a:ext uri="{FF2B5EF4-FFF2-40B4-BE49-F238E27FC236}">
                <a16:creationId xmlns:a16="http://schemas.microsoft.com/office/drawing/2014/main" id="{C172E670-6C54-DB41-8B0C-69DF4C8BB15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9" name="Footer Placeholder 4">
            <a:extLst>
              <a:ext uri="{FF2B5EF4-FFF2-40B4-BE49-F238E27FC236}">
                <a16:creationId xmlns:a16="http://schemas.microsoft.com/office/drawing/2014/main" id="{B2CA7332-3A7B-AF4B-B382-DC5138A91983}"/>
              </a:ext>
            </a:extLst>
          </p:cNvPr>
          <p:cNvSpPr txBox="1">
            <a:spLocks/>
          </p:cNvSpPr>
          <p:nvPr userDrawn="1"/>
        </p:nvSpPr>
        <p:spPr>
          <a:xfrm>
            <a:off x="5832040" y="6573925"/>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3" name="Rectangle 2">
            <a:extLst>
              <a:ext uri="{FF2B5EF4-FFF2-40B4-BE49-F238E27FC236}">
                <a16:creationId xmlns:a16="http://schemas.microsoft.com/office/drawing/2014/main" id="{34996C6C-9EC1-EE4F-9B95-0DD1B2474014}"/>
              </a:ext>
            </a:extLst>
          </p:cNvPr>
          <p:cNvSpPr/>
          <p:nvPr userDrawn="1"/>
        </p:nvSpPr>
        <p:spPr>
          <a:xfrm>
            <a:off x="0" y="0"/>
            <a:ext cx="1483112" cy="6858000"/>
          </a:xfrm>
          <a:prstGeom prst="rect">
            <a:avLst/>
          </a:prstGeom>
          <a:solidFill>
            <a:srgbClr val="3A8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sp>
        <p:nvSpPr>
          <p:cNvPr id="13" name="Content Placeholder 2">
            <a:extLst>
              <a:ext uri="{FF2B5EF4-FFF2-40B4-BE49-F238E27FC236}">
                <a16:creationId xmlns:a16="http://schemas.microsoft.com/office/drawing/2014/main" id="{C77EAA30-29B8-2647-9F9A-0B648C213DA9}"/>
              </a:ext>
            </a:extLst>
          </p:cNvPr>
          <p:cNvSpPr>
            <a:spLocks noGrp="1"/>
          </p:cNvSpPr>
          <p:nvPr>
            <p:ph idx="1"/>
          </p:nvPr>
        </p:nvSpPr>
        <p:spPr>
          <a:xfrm>
            <a:off x="1483112" y="1460817"/>
            <a:ext cx="10708888" cy="4716146"/>
          </a:xfrm>
        </p:spPr>
        <p:txBody>
          <a:bodyPr anchor="ctr">
            <a:normAutofit/>
          </a:bodyPr>
          <a:lstStyle>
            <a:lvl1pPr marL="0" indent="0" algn="ctr">
              <a:buNone/>
              <a:defRPr sz="9600" b="1" i="0">
                <a:solidFill>
                  <a:srgbClr val="F36C25"/>
                </a:solidFill>
                <a:latin typeface="Eras Bold ITC" panose="020B0602030504020804" pitchFamily="34" charset="77"/>
              </a:defRPr>
            </a:lvl1pPr>
          </a:lstStyle>
          <a:p>
            <a:pPr lvl="0"/>
            <a:r>
              <a:rPr lang="en-US" dirty="0"/>
              <a:t>Click to edit Master text styles</a:t>
            </a:r>
          </a:p>
        </p:txBody>
      </p:sp>
    </p:spTree>
    <p:extLst>
      <p:ext uri="{BB962C8B-B14F-4D97-AF65-F5344CB8AC3E}">
        <p14:creationId xmlns:p14="http://schemas.microsoft.com/office/powerpoint/2010/main" val="2086599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189AD-84E1-5144-9E1E-CB18D818DA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 y="0"/>
            <a:ext cx="10034658" cy="6858000"/>
          </a:xfrm>
          <a:prstGeom prst="rect">
            <a:avLst/>
          </a:prstGeom>
        </p:spPr>
      </p:pic>
      <p:pic>
        <p:nvPicPr>
          <p:cNvPr id="12" name="Picture 11">
            <a:extLst>
              <a:ext uri="{FF2B5EF4-FFF2-40B4-BE49-F238E27FC236}">
                <a16:creationId xmlns:a16="http://schemas.microsoft.com/office/drawing/2014/main" id="{C9B722D9-E405-B944-A7C6-FF8FEEC8A9D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401300" y="0"/>
            <a:ext cx="1790699" cy="6858000"/>
          </a:xfrm>
          <a:prstGeom prst="rect">
            <a:avLst/>
          </a:prstGeom>
        </p:spPr>
      </p:pic>
      <p:pic>
        <p:nvPicPr>
          <p:cNvPr id="7" name="Picture 6">
            <a:extLst>
              <a:ext uri="{FF2B5EF4-FFF2-40B4-BE49-F238E27FC236}">
                <a16:creationId xmlns:a16="http://schemas.microsoft.com/office/drawing/2014/main" id="{E3EF39C0-3E11-8D4A-8235-8707A73BC996}"/>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FF9A3E1B-8CB1-2544-AD0E-BB27F720B90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59F9BA3-27A5-9A42-8BF1-62FE3FBA8268}"/>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70E7A78C-EA1B-4A47-A183-5084B877A925}"/>
              </a:ext>
            </a:extLst>
          </p:cNvPr>
          <p:cNvSpPr>
            <a:spLocks noGrp="1"/>
          </p:cNvSpPr>
          <p:nvPr>
            <p:ph type="title" hasCustomPrompt="1"/>
          </p:nvPr>
        </p:nvSpPr>
        <p:spPr>
          <a:xfrm>
            <a:off x="90919" y="393700"/>
            <a:ext cx="10196947"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4" name="Content Placeholder 2">
            <a:extLst>
              <a:ext uri="{FF2B5EF4-FFF2-40B4-BE49-F238E27FC236}">
                <a16:creationId xmlns:a16="http://schemas.microsoft.com/office/drawing/2014/main" id="{5EFC6DC4-9F6F-814E-8AD2-6923D1FB7C98}"/>
              </a:ext>
            </a:extLst>
          </p:cNvPr>
          <p:cNvSpPr>
            <a:spLocks noGrp="1"/>
          </p:cNvSpPr>
          <p:nvPr>
            <p:ph idx="1"/>
          </p:nvPr>
        </p:nvSpPr>
        <p:spPr>
          <a:xfrm>
            <a:off x="90919" y="1489392"/>
            <a:ext cx="10196947"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22" name="Slide Number Placeholder 3">
            <a:extLst>
              <a:ext uri="{FF2B5EF4-FFF2-40B4-BE49-F238E27FC236}">
                <a16:creationId xmlns:a16="http://schemas.microsoft.com/office/drawing/2014/main" id="{D6E940AF-48C6-6149-9D09-D91784FE4E0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5" name="Footer Placeholder 4">
            <a:extLst>
              <a:ext uri="{FF2B5EF4-FFF2-40B4-BE49-F238E27FC236}">
                <a16:creationId xmlns:a16="http://schemas.microsoft.com/office/drawing/2014/main" id="{8A73B0D5-50CE-7246-B36F-E65502778E36}"/>
              </a:ext>
            </a:extLst>
          </p:cNvPr>
          <p:cNvSpPr txBox="1">
            <a:spLocks/>
          </p:cNvSpPr>
          <p:nvPr userDrawn="1"/>
        </p:nvSpPr>
        <p:spPr>
          <a:xfrm>
            <a:off x="4235248" y="6560070"/>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1128028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189AD-84E1-5144-9E1E-CB18D818DA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 y="0"/>
            <a:ext cx="10034658" cy="6858000"/>
          </a:xfrm>
          <a:prstGeom prst="rect">
            <a:avLst/>
          </a:prstGeom>
        </p:spPr>
      </p:pic>
      <p:pic>
        <p:nvPicPr>
          <p:cNvPr id="12" name="Picture 11">
            <a:extLst>
              <a:ext uri="{FF2B5EF4-FFF2-40B4-BE49-F238E27FC236}">
                <a16:creationId xmlns:a16="http://schemas.microsoft.com/office/drawing/2014/main" id="{C9B722D9-E405-B944-A7C6-FF8FEEC8A9D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401300" y="0"/>
            <a:ext cx="1790699" cy="6858000"/>
          </a:xfrm>
          <a:prstGeom prst="rect">
            <a:avLst/>
          </a:prstGeom>
        </p:spPr>
      </p:pic>
      <p:pic>
        <p:nvPicPr>
          <p:cNvPr id="7" name="Picture 6">
            <a:extLst>
              <a:ext uri="{FF2B5EF4-FFF2-40B4-BE49-F238E27FC236}">
                <a16:creationId xmlns:a16="http://schemas.microsoft.com/office/drawing/2014/main" id="{E3EF39C0-3E11-8D4A-8235-8707A73BC996}"/>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FF9A3E1B-8CB1-2544-AD0E-BB27F720B90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59F9BA3-27A5-9A42-8BF1-62FE3FBA8268}"/>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Footer Placeholder 4">
            <a:extLst>
              <a:ext uri="{FF2B5EF4-FFF2-40B4-BE49-F238E27FC236}">
                <a16:creationId xmlns:a16="http://schemas.microsoft.com/office/drawing/2014/main" id="{5CDCEB5A-22D7-2040-912E-EE99BD4B2D12}"/>
              </a:ext>
            </a:extLst>
          </p:cNvPr>
          <p:cNvSpPr txBox="1">
            <a:spLocks/>
          </p:cNvSpPr>
          <p:nvPr userDrawn="1"/>
        </p:nvSpPr>
        <p:spPr>
          <a:xfrm>
            <a:off x="4235242" y="6560070"/>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4" name="Slide Number Placeholder 3">
            <a:extLst>
              <a:ext uri="{FF2B5EF4-FFF2-40B4-BE49-F238E27FC236}">
                <a16:creationId xmlns:a16="http://schemas.microsoft.com/office/drawing/2014/main" id="{FE72A05A-3285-E546-B5ED-D79D3BD73990}"/>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995259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0C313C-32E9-7649-B607-F34BE9DDE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26" y="0"/>
            <a:ext cx="12192000" cy="6858000"/>
          </a:xfrm>
          <a:prstGeom prst="rect">
            <a:avLst/>
          </a:prstGeom>
        </p:spPr>
      </p:pic>
      <p:pic>
        <p:nvPicPr>
          <p:cNvPr id="7" name="Picture 6">
            <a:extLst>
              <a:ext uri="{FF2B5EF4-FFF2-40B4-BE49-F238E27FC236}">
                <a16:creationId xmlns:a16="http://schemas.microsoft.com/office/drawing/2014/main" id="{9F948FC7-ED33-FE4F-AF33-39FEC17FC5B6}"/>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88761EFD-2871-D642-90CD-FF886C5BA9C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Footer Placeholder 4">
            <a:extLst>
              <a:ext uri="{FF2B5EF4-FFF2-40B4-BE49-F238E27FC236}">
                <a16:creationId xmlns:a16="http://schemas.microsoft.com/office/drawing/2014/main" id="{6D8917EA-CC80-6847-A507-7726C453DC4B}"/>
              </a:ext>
            </a:extLst>
          </p:cNvPr>
          <p:cNvSpPr txBox="1">
            <a:spLocks/>
          </p:cNvSpPr>
          <p:nvPr userDrawn="1"/>
        </p:nvSpPr>
        <p:spPr>
          <a:xfrm>
            <a:off x="6520077"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61954C2C-ECA5-D648-B1CE-710F8A1BD661}"/>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45195843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F4C516-AB05-0343-8284-64966764F4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0A9C91-B4DC-FD40-9700-8006E3573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DD62DB4-B292-F742-BF0E-6D6FB35C52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F30DB1-25A6-F34C-9DC4-5EAE2DCC7563}" type="slidenum">
              <a:rPr lang="en-US" smtClean="0"/>
              <a:t>‹#›</a:t>
            </a:fld>
            <a:endParaRPr lang="en-US"/>
          </a:p>
        </p:txBody>
      </p:sp>
    </p:spTree>
    <p:extLst>
      <p:ext uri="{BB962C8B-B14F-4D97-AF65-F5344CB8AC3E}">
        <p14:creationId xmlns:p14="http://schemas.microsoft.com/office/powerpoint/2010/main" val="7901599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4.xml"/><Relationship Id="rId7" Type="http://schemas.openxmlformats.org/officeDocument/2006/relationships/image" Target="../media/image28.png"/><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image" Target="../media/image26.png"/><Relationship Id="rId10"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5.xml"/><Relationship Id="rId7" Type="http://schemas.openxmlformats.org/officeDocument/2006/relationships/image" Target="../media/image33.png"/><Relationship Id="rId2" Type="http://schemas.openxmlformats.org/officeDocument/2006/relationships/slideLayout" Target="../slideLayouts/slideLayout21.xml"/><Relationship Id="rId1" Type="http://schemas.openxmlformats.org/officeDocument/2006/relationships/tags" Target="../tags/tag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10.xml"/><Relationship Id="rId1" Type="http://schemas.openxmlformats.org/officeDocument/2006/relationships/tags" Target="../tags/tag5.xml"/><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tiff"/></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7.xml"/><Relationship Id="rId7" Type="http://schemas.openxmlformats.org/officeDocument/2006/relationships/image" Target="../media/image41.png"/><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DCCC6B-0B73-BD48-ACD6-0E551524C770}"/>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CF30DB1-25A6-F34C-9DC4-5EAE2DCC7563}" type="slidenum">
              <a:rPr kumimoji="0" lang="en-US" sz="1100" b="0" i="0" u="none" strike="noStrike" kern="1200" cap="none" spc="0" normalizeH="0" baseline="0" noProof="0" smtClean="0">
                <a:ln>
                  <a:noFill/>
                </a:ln>
                <a:solidFill>
                  <a:srgbClr val="3A8E88"/>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1100" b="0" i="0" u="none" strike="noStrike" kern="1200" cap="none" spc="0" normalizeH="0" baseline="0" noProof="0" dirty="0">
              <a:ln>
                <a:noFill/>
              </a:ln>
              <a:solidFill>
                <a:srgbClr val="3A8E88"/>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7E0F3D8-8E70-471F-3FC9-756A9F334490}"/>
              </a:ext>
            </a:extLst>
          </p:cNvPr>
          <p:cNvPicPr>
            <a:picLocks noChangeAspect="1"/>
          </p:cNvPicPr>
          <p:nvPr/>
        </p:nvPicPr>
        <p:blipFill>
          <a:blip r:embed="rId3"/>
          <a:stretch>
            <a:fillRect/>
          </a:stretch>
        </p:blipFill>
        <p:spPr>
          <a:xfrm>
            <a:off x="1486890" y="1362252"/>
            <a:ext cx="10711600" cy="4712616"/>
          </a:xfrm>
          <a:prstGeom prst="rect">
            <a:avLst/>
          </a:prstGeom>
        </p:spPr>
      </p:pic>
    </p:spTree>
    <p:custDataLst>
      <p:tags r:id="rId1"/>
    </p:custDataLst>
    <p:extLst>
      <p:ext uri="{BB962C8B-B14F-4D97-AF65-F5344CB8AC3E}">
        <p14:creationId xmlns:p14="http://schemas.microsoft.com/office/powerpoint/2010/main" val="731617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F05965-028A-474B-9311-81921F3F03BE}"/>
              </a:ext>
            </a:extLst>
          </p:cNvPr>
          <p:cNvSpPr>
            <a:spLocks noGrp="1"/>
          </p:cNvSpPr>
          <p:nvPr>
            <p:ph type="body" idx="16"/>
          </p:nvPr>
        </p:nvSpPr>
        <p:spPr/>
        <p:txBody>
          <a:bodyPr/>
          <a:lstStyle/>
          <a:p>
            <a:r>
              <a:rPr lang="en-US" dirty="0"/>
              <a:t>P 1</a:t>
            </a:r>
          </a:p>
        </p:txBody>
      </p:sp>
      <p:sp>
        <p:nvSpPr>
          <p:cNvPr id="3" name="Title 2">
            <a:extLst>
              <a:ext uri="{FF2B5EF4-FFF2-40B4-BE49-F238E27FC236}">
                <a16:creationId xmlns:a16="http://schemas.microsoft.com/office/drawing/2014/main" id="{549002B4-9B88-364D-91CA-B725C88A8C12}"/>
              </a:ext>
            </a:extLst>
          </p:cNvPr>
          <p:cNvSpPr>
            <a:spLocks noGrp="1"/>
          </p:cNvSpPr>
          <p:nvPr>
            <p:ph type="title"/>
          </p:nvPr>
        </p:nvSpPr>
        <p:spPr>
          <a:xfrm>
            <a:off x="4671057" y="365125"/>
            <a:ext cx="6482667" cy="755015"/>
          </a:xfrm>
        </p:spPr>
        <p:txBody>
          <a:bodyPr>
            <a:normAutofit/>
          </a:bodyPr>
          <a:lstStyle/>
          <a:p>
            <a:r>
              <a:rPr lang="en-US" dirty="0"/>
              <a:t>The Orange Frog</a:t>
            </a:r>
          </a:p>
        </p:txBody>
      </p:sp>
      <p:sp>
        <p:nvSpPr>
          <p:cNvPr id="4" name="Content Placeholder 3">
            <a:extLst>
              <a:ext uri="{FF2B5EF4-FFF2-40B4-BE49-F238E27FC236}">
                <a16:creationId xmlns:a16="http://schemas.microsoft.com/office/drawing/2014/main" id="{9898F83D-6E81-B549-8593-5967BE1A67E1}"/>
              </a:ext>
            </a:extLst>
          </p:cNvPr>
          <p:cNvSpPr>
            <a:spLocks noGrp="1"/>
          </p:cNvSpPr>
          <p:nvPr>
            <p:ph idx="1"/>
          </p:nvPr>
        </p:nvSpPr>
        <p:spPr>
          <a:xfrm>
            <a:off x="4586096" y="1460817"/>
            <a:ext cx="7266804" cy="4716146"/>
          </a:xfrm>
        </p:spPr>
        <p:txBody>
          <a:bodyPr/>
          <a:lstStyle/>
          <a:p>
            <a:r>
              <a:rPr lang="en-US" dirty="0">
                <a:solidFill>
                  <a:srgbClr val="F08019"/>
                </a:solidFill>
              </a:rPr>
              <a:t>Learning Objective:</a:t>
            </a:r>
          </a:p>
          <a:p>
            <a:r>
              <a:rPr lang="en-US" dirty="0">
                <a:solidFill>
                  <a:srgbClr val="F08019"/>
                </a:solidFill>
              </a:rPr>
              <a:t> </a:t>
            </a:r>
          </a:p>
          <a:p>
            <a:r>
              <a:rPr lang="en-US" u="sng" dirty="0">
                <a:solidFill>
                  <a:srgbClr val="3A8E8A"/>
                </a:solidFill>
              </a:rPr>
              <a:t>I can</a:t>
            </a:r>
            <a:r>
              <a:rPr lang="en-US" dirty="0">
                <a:solidFill>
                  <a:srgbClr val="3A8E8A"/>
                </a:solidFill>
              </a:rPr>
              <a:t> </a:t>
            </a:r>
            <a:r>
              <a:rPr lang="en-US" b="0" dirty="0">
                <a:solidFill>
                  <a:srgbClr val="000000"/>
                </a:solidFill>
                <a:latin typeface="Eras Medium ITC" panose="020B0602030504020804" pitchFamily="34" charset="77"/>
              </a:rPr>
              <a:t>read/listen to the Orange Frog Comic. </a:t>
            </a:r>
          </a:p>
          <a:p>
            <a:endParaRPr lang="en-US" b="0" dirty="0">
              <a:latin typeface="Eras Medium ITC" panose="020B0602030504020804" pitchFamily="34" charset="77"/>
            </a:endParaRPr>
          </a:p>
          <a:p>
            <a:r>
              <a:rPr lang="en-US" u="sng" dirty="0">
                <a:solidFill>
                  <a:srgbClr val="3A8E8A"/>
                </a:solidFill>
              </a:rPr>
              <a:t>I will</a:t>
            </a:r>
            <a:r>
              <a:rPr lang="en-US" dirty="0">
                <a:solidFill>
                  <a:srgbClr val="3A8E8A"/>
                </a:solidFill>
              </a:rPr>
              <a:t> </a:t>
            </a:r>
            <a:r>
              <a:rPr lang="en-US" b="0" dirty="0">
                <a:solidFill>
                  <a:srgbClr val="000000"/>
                </a:solidFill>
                <a:latin typeface="Eras Medium ITC" panose="020B0602030504020804" pitchFamily="34" charset="77"/>
              </a:rPr>
              <a:t>discuss the central theme of the Orange Frog and will discover connections for my everyday life</a:t>
            </a:r>
            <a:r>
              <a:rPr lang="en-US" sz="3200" b="0" dirty="0">
                <a:solidFill>
                  <a:srgbClr val="000000"/>
                </a:solidFill>
                <a:latin typeface="Eras Medium ITC" panose="020B0602030504020804" pitchFamily="34" charset="77"/>
              </a:rPr>
              <a:t>.</a:t>
            </a:r>
          </a:p>
          <a:p>
            <a:endParaRPr lang="en-US" dirty="0"/>
          </a:p>
        </p:txBody>
      </p:sp>
      <p:sp>
        <p:nvSpPr>
          <p:cNvPr id="5" name="Slide Number Placeholder 4">
            <a:extLst>
              <a:ext uri="{FF2B5EF4-FFF2-40B4-BE49-F238E27FC236}">
                <a16:creationId xmlns:a16="http://schemas.microsoft.com/office/drawing/2014/main" id="{EB6AA1A1-FC27-3449-AD1D-4C6413723791}"/>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CF30DB1-25A6-F34C-9DC4-5EAE2DCC7563}" type="slidenum">
              <a:rPr kumimoji="0" lang="en-US" sz="1100" b="0" i="0" u="none" strike="noStrike" kern="1200" cap="none" spc="0" normalizeH="0" baseline="0" noProof="0" smtClean="0">
                <a:ln>
                  <a:noFill/>
                </a:ln>
                <a:solidFill>
                  <a:srgbClr val="3A8E88"/>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3A8E88"/>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A0081A9-EB4A-F74D-98DD-33794BD55635}"/>
              </a:ext>
            </a:extLst>
          </p:cNvPr>
          <p:cNvPicPr>
            <a:picLocks noChangeAspect="1"/>
          </p:cNvPicPr>
          <p:nvPr/>
        </p:nvPicPr>
        <p:blipFill>
          <a:blip r:embed="rId3"/>
          <a:stretch>
            <a:fillRect/>
          </a:stretch>
        </p:blipFill>
        <p:spPr>
          <a:xfrm>
            <a:off x="12433114" y="2685265"/>
            <a:ext cx="3039110" cy="3039110"/>
          </a:xfrm>
          <a:prstGeom prst="rect">
            <a:avLst/>
          </a:prstGeom>
        </p:spPr>
      </p:pic>
      <p:pic>
        <p:nvPicPr>
          <p:cNvPr id="11" name="Picture 10">
            <a:extLst>
              <a:ext uri="{FF2B5EF4-FFF2-40B4-BE49-F238E27FC236}">
                <a16:creationId xmlns:a16="http://schemas.microsoft.com/office/drawing/2014/main" id="{16DC81F5-DD08-FD45-AD62-E2FC1FFB731E}"/>
              </a:ext>
            </a:extLst>
          </p:cNvPr>
          <p:cNvPicPr>
            <a:picLocks noChangeAspect="1"/>
          </p:cNvPicPr>
          <p:nvPr/>
        </p:nvPicPr>
        <p:blipFill>
          <a:blip r:embed="rId4"/>
          <a:stretch>
            <a:fillRect/>
          </a:stretch>
        </p:blipFill>
        <p:spPr>
          <a:xfrm>
            <a:off x="13020213" y="4858870"/>
            <a:ext cx="4371008" cy="3350858"/>
          </a:xfrm>
          <a:prstGeom prst="rect">
            <a:avLst/>
          </a:prstGeom>
        </p:spPr>
      </p:pic>
      <p:sp>
        <p:nvSpPr>
          <p:cNvPr id="10" name="Oval 9">
            <a:extLst>
              <a:ext uri="{FF2B5EF4-FFF2-40B4-BE49-F238E27FC236}">
                <a16:creationId xmlns:a16="http://schemas.microsoft.com/office/drawing/2014/main" id="{BA3A20DC-405E-2249-8452-266111DE321D}"/>
              </a:ext>
            </a:extLst>
          </p:cNvPr>
          <p:cNvSpPr/>
          <p:nvPr/>
        </p:nvSpPr>
        <p:spPr>
          <a:xfrm>
            <a:off x="-277810" y="4204820"/>
            <a:ext cx="4545551" cy="654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6C25"/>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A3E729E-9D18-474E-ACA9-D12542FC6BA8}"/>
              </a:ext>
            </a:extLst>
          </p:cNvPr>
          <p:cNvPicPr>
            <a:picLocks noChangeAspect="1"/>
          </p:cNvPicPr>
          <p:nvPr/>
        </p:nvPicPr>
        <p:blipFill>
          <a:blip r:embed="rId5"/>
          <a:stretch>
            <a:fillRect/>
          </a:stretch>
        </p:blipFill>
        <p:spPr>
          <a:xfrm>
            <a:off x="189472" y="2358073"/>
            <a:ext cx="3857625" cy="2468880"/>
          </a:xfrm>
          <a:prstGeom prst="rect">
            <a:avLst/>
          </a:prstGeom>
        </p:spPr>
      </p:pic>
    </p:spTree>
    <p:extLst>
      <p:ext uri="{BB962C8B-B14F-4D97-AF65-F5344CB8AC3E}">
        <p14:creationId xmlns:p14="http://schemas.microsoft.com/office/powerpoint/2010/main" val="2844635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AD16AA-A4C0-1B42-8750-21F25C6F6729}"/>
              </a:ext>
            </a:extLst>
          </p:cNvPr>
          <p:cNvSpPr>
            <a:spLocks noGrp="1"/>
          </p:cNvSpPr>
          <p:nvPr>
            <p:ph type="body" idx="16"/>
          </p:nvPr>
        </p:nvSpPr>
        <p:spPr/>
        <p:txBody>
          <a:bodyPr/>
          <a:lstStyle/>
          <a:p>
            <a:endParaRPr lang="en-US"/>
          </a:p>
        </p:txBody>
      </p:sp>
      <p:sp>
        <p:nvSpPr>
          <p:cNvPr id="3" name="Title 2">
            <a:extLst>
              <a:ext uri="{FF2B5EF4-FFF2-40B4-BE49-F238E27FC236}">
                <a16:creationId xmlns:a16="http://schemas.microsoft.com/office/drawing/2014/main" id="{54FE4D9B-FE9A-434B-8A24-064F42EF406E}"/>
              </a:ext>
            </a:extLst>
          </p:cNvPr>
          <p:cNvSpPr>
            <a:spLocks noGrp="1"/>
          </p:cNvSpPr>
          <p:nvPr>
            <p:ph type="title"/>
          </p:nvPr>
        </p:nvSpPr>
        <p:spPr/>
        <p:txBody>
          <a:bodyPr/>
          <a:lstStyle/>
          <a:p>
            <a:r>
              <a:rPr lang="en-US" dirty="0"/>
              <a:t>Skills</a:t>
            </a:r>
          </a:p>
        </p:txBody>
      </p:sp>
      <p:sp>
        <p:nvSpPr>
          <p:cNvPr id="4" name="Content Placeholder 3">
            <a:extLst>
              <a:ext uri="{FF2B5EF4-FFF2-40B4-BE49-F238E27FC236}">
                <a16:creationId xmlns:a16="http://schemas.microsoft.com/office/drawing/2014/main" id="{0A9497B3-366C-324B-81DB-0E0327E3ED36}"/>
              </a:ext>
            </a:extLst>
          </p:cNvPr>
          <p:cNvSpPr>
            <a:spLocks noGrp="1"/>
          </p:cNvSpPr>
          <p:nvPr>
            <p:ph idx="1"/>
          </p:nvPr>
        </p:nvSpPr>
        <p:spPr/>
        <p:txBody>
          <a:bodyPr/>
          <a:lstStyle/>
          <a:p>
            <a:pPr marL="457200" indent="-457200" fontAlgn="base">
              <a:lnSpc>
                <a:spcPct val="100000"/>
              </a:lnSpc>
              <a:spcBef>
                <a:spcPts val="0"/>
              </a:spcBef>
              <a:spcAft>
                <a:spcPts val="1200"/>
              </a:spcAft>
              <a:buFont typeface="Arial" panose="020B0604020202020204" pitchFamily="34" charset="0"/>
              <a:buChar char="•"/>
            </a:pPr>
            <a:r>
              <a:rPr lang="en-US" dirty="0">
                <a:solidFill>
                  <a:srgbClr val="F08019"/>
                </a:solidFill>
                <a:latin typeface="Eras Medium ITC" panose="020B0602030504020804" pitchFamily="34" charset="77"/>
              </a:rPr>
              <a:t>Interact positively as a team member.</a:t>
            </a:r>
          </a:p>
          <a:p>
            <a:pPr marL="457200" indent="-457200" fontAlgn="base">
              <a:lnSpc>
                <a:spcPct val="100000"/>
              </a:lnSpc>
              <a:spcBef>
                <a:spcPts val="0"/>
              </a:spcBef>
              <a:spcAft>
                <a:spcPts val="1200"/>
              </a:spcAft>
              <a:buFont typeface="Arial" panose="020B0604020202020204" pitchFamily="34" charset="0"/>
              <a:buChar char="•"/>
            </a:pPr>
            <a:r>
              <a:rPr lang="en-US" dirty="0">
                <a:solidFill>
                  <a:srgbClr val="3A8E8A"/>
                </a:solidFill>
                <a:latin typeface="Eras Medium ITC" panose="020B0602030504020804" pitchFamily="34" charset="77"/>
              </a:rPr>
              <a:t>Cooperate with others in a group setting.</a:t>
            </a:r>
          </a:p>
          <a:p>
            <a:pPr marL="457200" indent="-457200" fontAlgn="base">
              <a:lnSpc>
                <a:spcPct val="100000"/>
              </a:lnSpc>
              <a:spcBef>
                <a:spcPts val="0"/>
              </a:spcBef>
              <a:spcAft>
                <a:spcPts val="1200"/>
              </a:spcAft>
              <a:buFont typeface="Arial" panose="020B0604020202020204" pitchFamily="34" charset="0"/>
              <a:buChar char="•"/>
            </a:pPr>
            <a:r>
              <a:rPr lang="en-US" dirty="0">
                <a:solidFill>
                  <a:srgbClr val="F08019"/>
                </a:solidFill>
                <a:latin typeface="Eras Medium ITC" panose="020B0602030504020804" pitchFamily="34" charset="77"/>
              </a:rPr>
              <a:t>Generate ideas with group members.</a:t>
            </a:r>
          </a:p>
          <a:p>
            <a:pPr marL="457200" indent="-457200" fontAlgn="base">
              <a:lnSpc>
                <a:spcPct val="100000"/>
              </a:lnSpc>
              <a:spcBef>
                <a:spcPts val="0"/>
              </a:spcBef>
              <a:spcAft>
                <a:spcPts val="1200"/>
              </a:spcAft>
              <a:buFont typeface="Arial" panose="020B0604020202020204" pitchFamily="34" charset="0"/>
              <a:buChar char="•"/>
            </a:pPr>
            <a:r>
              <a:rPr lang="en-US" dirty="0">
                <a:solidFill>
                  <a:srgbClr val="3A8E8A"/>
                </a:solidFill>
                <a:latin typeface="Eras Medium ITC" panose="020B0602030504020804" pitchFamily="34" charset="77"/>
              </a:rPr>
              <a:t>Are active listeners**</a:t>
            </a:r>
          </a:p>
          <a:p>
            <a:pPr marL="457200" indent="-457200" fontAlgn="base">
              <a:lnSpc>
                <a:spcPct val="100000"/>
              </a:lnSpc>
              <a:spcBef>
                <a:spcPts val="0"/>
              </a:spcBef>
              <a:spcAft>
                <a:spcPts val="1200"/>
              </a:spcAft>
              <a:buFont typeface="Arial" panose="020B0604020202020204" pitchFamily="34" charset="0"/>
              <a:buChar char="•"/>
            </a:pPr>
            <a:r>
              <a:rPr lang="en-US" dirty="0">
                <a:solidFill>
                  <a:srgbClr val="F08019"/>
                </a:solidFill>
                <a:latin typeface="Eras Medium ITC" panose="020B0602030504020804" pitchFamily="34" charset="77"/>
              </a:rPr>
              <a:t>Read and understand information in a variety of forms. </a:t>
            </a:r>
          </a:p>
          <a:p>
            <a:pPr marL="457200" indent="-457200" fontAlgn="base">
              <a:lnSpc>
                <a:spcPct val="100000"/>
              </a:lnSpc>
              <a:spcBef>
                <a:spcPts val="0"/>
              </a:spcBef>
              <a:spcAft>
                <a:spcPts val="1200"/>
              </a:spcAft>
              <a:buFont typeface="Arial" panose="020B0604020202020204" pitchFamily="34" charset="0"/>
              <a:buChar char="•"/>
            </a:pPr>
            <a:r>
              <a:rPr lang="en-US" dirty="0">
                <a:solidFill>
                  <a:srgbClr val="3A8E8A"/>
                </a:solidFill>
                <a:latin typeface="Eras Medium ITC" panose="020B0602030504020804" pitchFamily="34" charset="77"/>
              </a:rPr>
              <a:t>Express ideas**</a:t>
            </a:r>
          </a:p>
        </p:txBody>
      </p:sp>
      <p:sp>
        <p:nvSpPr>
          <p:cNvPr id="5" name="Slide Number Placeholder 4">
            <a:extLst>
              <a:ext uri="{FF2B5EF4-FFF2-40B4-BE49-F238E27FC236}">
                <a16:creationId xmlns:a16="http://schemas.microsoft.com/office/drawing/2014/main" id="{088D8914-910E-0049-8A0A-F422D094A73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CF30DB1-25A6-F34C-9DC4-5EAE2DCC7563}" type="slidenum">
              <a:rPr kumimoji="0" lang="en-US" sz="1100" b="0" i="0" u="none" strike="noStrike" kern="1200" cap="none" spc="0" normalizeH="0" baseline="0" noProof="0" smtClean="0">
                <a:ln>
                  <a:noFill/>
                </a:ln>
                <a:solidFill>
                  <a:srgbClr val="3A8E88"/>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srgbClr val="3A8E8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054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BCA12-2418-3343-A518-DAD8708ACF69}"/>
              </a:ext>
            </a:extLst>
          </p:cNvPr>
          <p:cNvSpPr>
            <a:spLocks noGrp="1"/>
          </p:cNvSpPr>
          <p:nvPr>
            <p:ph type="body" idx="16"/>
          </p:nvPr>
        </p:nvSpPr>
        <p:spPr/>
        <p:txBody>
          <a:bodyPr/>
          <a:lstStyle/>
          <a:p>
            <a:endParaRPr lang="en-US"/>
          </a:p>
        </p:txBody>
      </p:sp>
      <p:sp>
        <p:nvSpPr>
          <p:cNvPr id="3" name="Slide Number Placeholder 2">
            <a:extLst>
              <a:ext uri="{FF2B5EF4-FFF2-40B4-BE49-F238E27FC236}">
                <a16:creationId xmlns:a16="http://schemas.microsoft.com/office/drawing/2014/main" id="{9187AFB2-BBD5-F847-B3BE-569BABAD083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CF30DB1-25A6-F34C-9DC4-5EAE2DCC7563}" type="slidenum">
              <a:rPr kumimoji="0" lang="en-US" sz="1100" b="0" i="0" u="none" strike="noStrike" kern="1200" cap="none" spc="0" normalizeH="0" baseline="0" noProof="0" smtClean="0">
                <a:ln>
                  <a:noFill/>
                </a:ln>
                <a:solidFill>
                  <a:srgbClr val="3A8E88"/>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dirty="0">
              <a:ln>
                <a:noFill/>
              </a:ln>
              <a:solidFill>
                <a:srgbClr val="3A8E88"/>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4EB26290-39B1-9C4D-B04C-42FB213A3E02}"/>
              </a:ext>
            </a:extLst>
          </p:cNvPr>
          <p:cNvSpPr>
            <a:spLocks noGrp="1"/>
          </p:cNvSpPr>
          <p:nvPr>
            <p:ph idx="1"/>
          </p:nvPr>
        </p:nvSpPr>
        <p:spPr>
          <a:xfrm>
            <a:off x="6024284" y="1566803"/>
            <a:ext cx="6095999" cy="4716146"/>
          </a:xfrm>
        </p:spPr>
        <p:txBody>
          <a:bodyPr>
            <a:normAutofit/>
          </a:bodyPr>
          <a:lstStyle/>
          <a:p>
            <a:r>
              <a:rPr lang="en-US" b="0" dirty="0">
                <a:solidFill>
                  <a:srgbClr val="3A8E8A"/>
                </a:solidFill>
                <a:latin typeface="Eras Medium ITC" panose="020B0602030504020804" pitchFamily="34" charset="77"/>
              </a:rPr>
              <a:t>“When you hear the word positive, what do you think of?”</a:t>
            </a:r>
            <a:r>
              <a:rPr lang="en-US" sz="3200" b="0" dirty="0">
                <a:solidFill>
                  <a:srgbClr val="3A8E8A"/>
                </a:solidFill>
                <a:latin typeface="Eras Medium ITC" panose="020B0602030504020804" pitchFamily="34" charset="77"/>
              </a:rPr>
              <a:t> </a:t>
            </a:r>
            <a:endParaRPr lang="en-US" b="0" dirty="0">
              <a:solidFill>
                <a:srgbClr val="3A8E8A"/>
              </a:solidFill>
              <a:latin typeface="Eras Medium ITC" panose="020B0602030504020804" pitchFamily="34" charset="77"/>
            </a:endParaRPr>
          </a:p>
          <a:p>
            <a:br>
              <a:rPr lang="en-US" b="0" dirty="0">
                <a:latin typeface="Eras Medium ITC" panose="020B0602030504020804" pitchFamily="34" charset="77"/>
              </a:rPr>
            </a:br>
            <a:r>
              <a:rPr lang="en-US" b="0" dirty="0">
                <a:solidFill>
                  <a:srgbClr val="F08019"/>
                </a:solidFill>
                <a:latin typeface="Eras Medium ITC" panose="020B0602030504020804" pitchFamily="34" charset="77"/>
              </a:rPr>
              <a:t>“What do you know about Frogs?  Are they happy amphibians? Do amphibians have emotions?” </a:t>
            </a:r>
          </a:p>
          <a:p>
            <a:endParaRPr lang="en-US" b="0" dirty="0">
              <a:solidFill>
                <a:srgbClr val="F08019"/>
              </a:solidFill>
              <a:latin typeface="Eras Medium ITC" panose="020B0602030504020804" pitchFamily="34" charset="77"/>
            </a:endParaRPr>
          </a:p>
          <a:p>
            <a:r>
              <a:rPr lang="en-US" b="0" dirty="0">
                <a:solidFill>
                  <a:srgbClr val="3A8E8A"/>
                </a:solidFill>
              </a:rPr>
              <a:t>“Has anyone read                              the Orange Frog?” </a:t>
            </a:r>
          </a:p>
          <a:p>
            <a:endParaRPr lang="en-US" b="0" dirty="0">
              <a:solidFill>
                <a:srgbClr val="F08019"/>
              </a:solidFill>
              <a:latin typeface="Eras Medium ITC" panose="020B0602030504020804" pitchFamily="34" charset="77"/>
            </a:endParaRPr>
          </a:p>
        </p:txBody>
      </p:sp>
      <p:sp>
        <p:nvSpPr>
          <p:cNvPr id="5" name="Title 4">
            <a:extLst>
              <a:ext uri="{FF2B5EF4-FFF2-40B4-BE49-F238E27FC236}">
                <a16:creationId xmlns:a16="http://schemas.microsoft.com/office/drawing/2014/main" id="{35D54FC2-F7EF-E249-8577-05DF356FA30B}"/>
              </a:ext>
            </a:extLst>
          </p:cNvPr>
          <p:cNvSpPr>
            <a:spLocks noGrp="1"/>
          </p:cNvSpPr>
          <p:nvPr>
            <p:ph type="title"/>
          </p:nvPr>
        </p:nvSpPr>
        <p:spPr>
          <a:xfrm>
            <a:off x="6096000" y="471111"/>
            <a:ext cx="5446809" cy="755015"/>
          </a:xfrm>
        </p:spPr>
        <p:txBody>
          <a:bodyPr/>
          <a:lstStyle/>
          <a:p>
            <a:r>
              <a:rPr lang="en-US" dirty="0">
                <a:solidFill>
                  <a:srgbClr val="F08019"/>
                </a:solidFill>
              </a:rPr>
              <a:t>Questions</a:t>
            </a:r>
          </a:p>
        </p:txBody>
      </p:sp>
      <p:sp>
        <p:nvSpPr>
          <p:cNvPr id="6" name="Rectangle 5">
            <a:extLst>
              <a:ext uri="{FF2B5EF4-FFF2-40B4-BE49-F238E27FC236}">
                <a16:creationId xmlns:a16="http://schemas.microsoft.com/office/drawing/2014/main" id="{2E87C808-5E75-2A4E-8163-25AEE49ACD06}"/>
              </a:ext>
            </a:extLst>
          </p:cNvPr>
          <p:cNvSpPr/>
          <p:nvPr/>
        </p:nvSpPr>
        <p:spPr>
          <a:xfrm>
            <a:off x="3048000" y="1843951"/>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Red-Eyed Tree Frog">
            <a:extLst>
              <a:ext uri="{FF2B5EF4-FFF2-40B4-BE49-F238E27FC236}">
                <a16:creationId xmlns:a16="http://schemas.microsoft.com/office/drawing/2014/main" id="{35A77437-0AA4-C441-9143-9AED18BA4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0864">
            <a:off x="1214675" y="1592532"/>
            <a:ext cx="3326048" cy="3672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7655A33-3F05-A447-BBA2-C30D27513317}"/>
              </a:ext>
            </a:extLst>
          </p:cNvPr>
          <p:cNvPicPr>
            <a:picLocks noChangeAspect="1"/>
          </p:cNvPicPr>
          <p:nvPr/>
        </p:nvPicPr>
        <p:blipFill>
          <a:blip r:embed="rId4"/>
          <a:stretch>
            <a:fillRect/>
          </a:stretch>
        </p:blipFill>
        <p:spPr>
          <a:xfrm>
            <a:off x="9584083" y="4513695"/>
            <a:ext cx="2197100" cy="1981200"/>
          </a:xfrm>
          <a:prstGeom prst="ellipse">
            <a:avLst/>
          </a:prstGeom>
        </p:spPr>
      </p:pic>
    </p:spTree>
    <p:extLst>
      <p:ext uri="{BB962C8B-B14F-4D97-AF65-F5344CB8AC3E}">
        <p14:creationId xmlns:p14="http://schemas.microsoft.com/office/powerpoint/2010/main" val="350345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Righ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strips(downRigh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strips(downRight)">
                                      <p:cBhvr>
                                        <p:cTn id="17" dur="500"/>
                                        <p:tgtEl>
                                          <p:spTgt spid="4">
                                            <p:txEl>
                                              <p:pRg st="3" end="3"/>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1AD1BE-494E-A144-893D-5FBDED9F7302}"/>
              </a:ext>
            </a:extLst>
          </p:cNvPr>
          <p:cNvSpPr>
            <a:spLocks noGrp="1"/>
          </p:cNvSpPr>
          <p:nvPr>
            <p:ph type="title"/>
          </p:nvPr>
        </p:nvSpPr>
        <p:spPr>
          <a:xfrm>
            <a:off x="1662544" y="365125"/>
            <a:ext cx="10376848" cy="755015"/>
          </a:xfrm>
        </p:spPr>
        <p:txBody>
          <a:bodyPr/>
          <a:lstStyle/>
          <a:p>
            <a:pPr algn="ctr"/>
            <a:r>
              <a:rPr lang="en-US" dirty="0"/>
              <a:t>Introducing The Orange Frog</a:t>
            </a:r>
          </a:p>
        </p:txBody>
      </p:sp>
      <p:sp>
        <p:nvSpPr>
          <p:cNvPr id="5" name="Text Placeholder 4">
            <a:extLst>
              <a:ext uri="{FF2B5EF4-FFF2-40B4-BE49-F238E27FC236}">
                <a16:creationId xmlns:a16="http://schemas.microsoft.com/office/drawing/2014/main" id="{6EB0F0E3-2F5E-BA40-95F9-AD71638E3F2F}"/>
              </a:ext>
            </a:extLst>
          </p:cNvPr>
          <p:cNvSpPr>
            <a:spLocks noGrp="1"/>
          </p:cNvSpPr>
          <p:nvPr>
            <p:ph type="body" idx="16"/>
          </p:nvPr>
        </p:nvSpPr>
        <p:spPr/>
        <p:txBody>
          <a:bodyPr/>
          <a:lstStyle/>
          <a:p>
            <a:endParaRPr lang="en-US"/>
          </a:p>
        </p:txBody>
      </p:sp>
      <p:sp>
        <p:nvSpPr>
          <p:cNvPr id="2" name="Slide Number Placeholder 1">
            <a:extLst>
              <a:ext uri="{FF2B5EF4-FFF2-40B4-BE49-F238E27FC236}">
                <a16:creationId xmlns:a16="http://schemas.microsoft.com/office/drawing/2014/main" id="{FD49A4EA-D657-9345-8004-AA56091926C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CF30DB1-25A6-F34C-9DC4-5EAE2DCC7563}" type="slidenum">
              <a:rPr kumimoji="0" lang="en-US" sz="1100" b="0" i="0" u="none" strike="noStrike" kern="1200" cap="none" spc="0" normalizeH="0" baseline="0" noProof="0" smtClean="0">
                <a:ln>
                  <a:noFill/>
                </a:ln>
                <a:solidFill>
                  <a:srgbClr val="3A8E88"/>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dirty="0">
              <a:ln>
                <a:noFill/>
              </a:ln>
              <a:solidFill>
                <a:srgbClr val="3A8E88"/>
              </a:solidFill>
              <a:effectLst/>
              <a:uLnTx/>
              <a:uFillTx/>
              <a:latin typeface="Calibri" panose="020F0502020204030204"/>
              <a:ea typeface="+mn-ea"/>
              <a:cs typeface="+mn-cs"/>
            </a:endParaRPr>
          </a:p>
        </p:txBody>
      </p:sp>
      <p:pic>
        <p:nvPicPr>
          <p:cNvPr id="4" name="sm_2 intro outro - kids" descr="sm_2 intro outro - kids">
            <a:hlinkClick r:id="" action="ppaction://media"/>
            <a:extLst>
              <a:ext uri="{FF2B5EF4-FFF2-40B4-BE49-F238E27FC236}">
                <a16:creationId xmlns:a16="http://schemas.microsoft.com/office/drawing/2014/main" id="{779C22CF-1531-994F-8395-DE9D0F1844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86968" y="1353348"/>
            <a:ext cx="8128000" cy="4572000"/>
          </a:xfrm>
          <a:prstGeom prst="rect">
            <a:avLst/>
          </a:prstGeom>
        </p:spPr>
      </p:pic>
      <p:pic>
        <p:nvPicPr>
          <p:cNvPr id="7" name="Picture 6">
            <a:extLst>
              <a:ext uri="{FF2B5EF4-FFF2-40B4-BE49-F238E27FC236}">
                <a16:creationId xmlns:a16="http://schemas.microsoft.com/office/drawing/2014/main" id="{19C4D92A-C929-444C-B248-69A892002BD1}"/>
              </a:ext>
            </a:extLst>
          </p:cNvPr>
          <p:cNvPicPr>
            <a:picLocks noChangeAspect="1"/>
          </p:cNvPicPr>
          <p:nvPr/>
        </p:nvPicPr>
        <p:blipFill>
          <a:blip r:embed="rId6"/>
          <a:stretch>
            <a:fillRect/>
          </a:stretch>
        </p:blipFill>
        <p:spPr>
          <a:xfrm>
            <a:off x="6330212" y="2766392"/>
            <a:ext cx="665182" cy="947350"/>
          </a:xfrm>
          <a:prstGeom prst="rect">
            <a:avLst/>
          </a:prstGeom>
        </p:spPr>
      </p:pic>
    </p:spTree>
    <p:extLst>
      <p:ext uri="{BB962C8B-B14F-4D97-AF65-F5344CB8AC3E}">
        <p14:creationId xmlns:p14="http://schemas.microsoft.com/office/powerpoint/2010/main" val="85162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26" fill="hold"/>
                                        <p:tgtEl>
                                          <p:spTgt spid="4"/>
                                        </p:tgtEl>
                                      </p:cBhvr>
                                    </p:cmd>
                                  </p:childTnLst>
                                </p:cTn>
                              </p:par>
                            </p:childTnLst>
                          </p:cTn>
                        </p:par>
                        <p:par>
                          <p:cTn id="7" fill="hold">
                            <p:stCondLst>
                              <p:cond delay="104426"/>
                            </p:stCondLst>
                            <p:childTnLst>
                              <p:par>
                                <p:cTn id="8" presetID="10"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56483D-530B-5A40-83F9-638FD9DBB75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CF30DB1-25A6-F34C-9DC4-5EAE2DCC7563}" type="slidenum">
              <a:rPr kumimoji="0" lang="en-US" sz="1100" b="0" i="0" u="none" strike="noStrike" kern="1200" cap="none" spc="0" normalizeH="0" baseline="0" noProof="0" smtClean="0">
                <a:ln>
                  <a:noFill/>
                </a:ln>
                <a:solidFill>
                  <a:srgbClr val="3A8E88"/>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dirty="0">
              <a:ln>
                <a:noFill/>
              </a:ln>
              <a:solidFill>
                <a:srgbClr val="3A8E88"/>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FB62159-4431-6A4B-BEDB-2BD6E764BDBE}"/>
              </a:ext>
            </a:extLst>
          </p:cNvPr>
          <p:cNvPicPr>
            <a:picLocks noChangeAspect="1"/>
          </p:cNvPicPr>
          <p:nvPr/>
        </p:nvPicPr>
        <p:blipFill>
          <a:blip r:embed="rId4"/>
          <a:stretch>
            <a:fillRect/>
          </a:stretch>
        </p:blipFill>
        <p:spPr>
          <a:xfrm>
            <a:off x="568489" y="831850"/>
            <a:ext cx="1921166" cy="2736117"/>
          </a:xfrm>
          <a:prstGeom prst="rect">
            <a:avLst/>
          </a:prstGeom>
        </p:spPr>
      </p:pic>
      <p:sp>
        <p:nvSpPr>
          <p:cNvPr id="15" name="Title 2">
            <a:extLst>
              <a:ext uri="{FF2B5EF4-FFF2-40B4-BE49-F238E27FC236}">
                <a16:creationId xmlns:a16="http://schemas.microsoft.com/office/drawing/2014/main" id="{498725E2-318D-C447-8720-CC5327623369}"/>
              </a:ext>
            </a:extLst>
          </p:cNvPr>
          <p:cNvSpPr txBox="1">
            <a:spLocks/>
          </p:cNvSpPr>
          <p:nvPr/>
        </p:nvSpPr>
        <p:spPr>
          <a:xfrm>
            <a:off x="3927065" y="374337"/>
            <a:ext cx="10196947" cy="7550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A8E8A"/>
                </a:solidFill>
                <a:effectLst/>
                <a:uLnTx/>
                <a:uFillTx/>
                <a:latin typeface="Eras Demi ITC" panose="020B0602030504020804" pitchFamily="34" charset="77"/>
                <a:ea typeface="+mj-ea"/>
                <a:cs typeface="+mj-cs"/>
              </a:rPr>
              <a:t>Finding the Orange Frog Comic</a:t>
            </a:r>
          </a:p>
        </p:txBody>
      </p:sp>
      <p:grpSp>
        <p:nvGrpSpPr>
          <p:cNvPr id="17" name="Group 16">
            <a:extLst>
              <a:ext uri="{FF2B5EF4-FFF2-40B4-BE49-F238E27FC236}">
                <a16:creationId xmlns:a16="http://schemas.microsoft.com/office/drawing/2014/main" id="{B663BAFF-43A7-534E-941B-8DD7FC707F57}"/>
              </a:ext>
            </a:extLst>
          </p:cNvPr>
          <p:cNvGrpSpPr/>
          <p:nvPr/>
        </p:nvGrpSpPr>
        <p:grpSpPr>
          <a:xfrm>
            <a:off x="5037749" y="1383156"/>
            <a:ext cx="4534638" cy="4857934"/>
            <a:chOff x="5616575" y="1360323"/>
            <a:chExt cx="3787775" cy="3672750"/>
          </a:xfrm>
        </p:grpSpPr>
        <p:pic>
          <p:nvPicPr>
            <p:cNvPr id="14" name="Picture 13" descr="Graphical user interface, text, website&#10;&#10;Description automatically generated">
              <a:extLst>
                <a:ext uri="{FF2B5EF4-FFF2-40B4-BE49-F238E27FC236}">
                  <a16:creationId xmlns:a16="http://schemas.microsoft.com/office/drawing/2014/main" id="{375FE9F1-C9C6-134C-A95C-75BAF8E3D396}"/>
                </a:ext>
              </a:extLst>
            </p:cNvPr>
            <p:cNvPicPr/>
            <p:nvPr/>
          </p:nvPicPr>
          <p:blipFill rotWithShape="1">
            <a:blip r:embed="rId5">
              <a:extLst>
                <a:ext uri="{28A0092B-C50C-407E-A947-70E740481C1C}">
                  <a14:useLocalDpi xmlns:a14="http://schemas.microsoft.com/office/drawing/2010/main" val="0"/>
                </a:ext>
              </a:extLst>
            </a:blip>
            <a:srcRect b="28413"/>
            <a:stretch/>
          </p:blipFill>
          <p:spPr>
            <a:xfrm>
              <a:off x="5670078" y="1360323"/>
              <a:ext cx="3595244" cy="339741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949A83F-2819-F54B-833B-393E0569BCC0}"/>
                </a:ext>
              </a:extLst>
            </p:cNvPr>
            <p:cNvPicPr>
              <a:picLocks noChangeAspect="1"/>
            </p:cNvPicPr>
            <p:nvPr/>
          </p:nvPicPr>
          <p:blipFill rotWithShape="1">
            <a:blip r:embed="rId6"/>
            <a:srcRect b="36572"/>
            <a:stretch/>
          </p:blipFill>
          <p:spPr>
            <a:xfrm>
              <a:off x="5616575" y="4232237"/>
              <a:ext cx="3787775" cy="800836"/>
            </a:xfrm>
            <a:prstGeom prst="rect">
              <a:avLst/>
            </a:prstGeom>
          </p:spPr>
        </p:pic>
      </p:grpSp>
      <p:pic>
        <p:nvPicPr>
          <p:cNvPr id="8" name="Picture 7">
            <a:extLst>
              <a:ext uri="{FF2B5EF4-FFF2-40B4-BE49-F238E27FC236}">
                <a16:creationId xmlns:a16="http://schemas.microsoft.com/office/drawing/2014/main" id="{AEF71D91-5B6C-CF47-BF16-359855E957B0}"/>
              </a:ext>
            </a:extLst>
          </p:cNvPr>
          <p:cNvPicPr>
            <a:picLocks noChangeAspect="1"/>
          </p:cNvPicPr>
          <p:nvPr/>
        </p:nvPicPr>
        <p:blipFill>
          <a:blip r:embed="rId7"/>
          <a:stretch>
            <a:fillRect/>
          </a:stretch>
        </p:blipFill>
        <p:spPr>
          <a:xfrm>
            <a:off x="3927065" y="1129352"/>
            <a:ext cx="7081269" cy="5233215"/>
          </a:xfrm>
          <a:prstGeom prst="rect">
            <a:avLst/>
          </a:prstGeom>
          <a:ln>
            <a:noFill/>
          </a:ln>
          <a:effectLst>
            <a:outerShdw blurRad="292100" dist="139700" dir="2700000" algn="tl" rotWithShape="0">
              <a:srgbClr val="333333">
                <a:alpha val="65000"/>
              </a:srgbClr>
            </a:outerShdw>
          </a:effectLst>
        </p:spPr>
      </p:pic>
      <p:sp>
        <p:nvSpPr>
          <p:cNvPr id="3" name="Right Arrow 2">
            <a:extLst>
              <a:ext uri="{FF2B5EF4-FFF2-40B4-BE49-F238E27FC236}">
                <a16:creationId xmlns:a16="http://schemas.microsoft.com/office/drawing/2014/main" id="{805F34D7-73BC-864E-82F5-328756D44E8F}"/>
              </a:ext>
            </a:extLst>
          </p:cNvPr>
          <p:cNvSpPr/>
          <p:nvPr/>
        </p:nvSpPr>
        <p:spPr>
          <a:xfrm>
            <a:off x="2786054" y="3017873"/>
            <a:ext cx="1440120" cy="2951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6C25"/>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1C5A0162-1300-1040-8070-712F3273467E}"/>
              </a:ext>
            </a:extLst>
          </p:cNvPr>
          <p:cNvSpPr/>
          <p:nvPr/>
        </p:nvSpPr>
        <p:spPr>
          <a:xfrm>
            <a:off x="418453" y="6176035"/>
            <a:ext cx="2953269" cy="3730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6C25"/>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5D6C6F1-FFDC-3144-AC4E-F8C2A58C74A2}"/>
              </a:ext>
            </a:extLst>
          </p:cNvPr>
          <p:cNvPicPr>
            <a:picLocks noChangeAspect="1"/>
          </p:cNvPicPr>
          <p:nvPr/>
        </p:nvPicPr>
        <p:blipFill>
          <a:blip r:embed="rId8"/>
          <a:stretch>
            <a:fillRect/>
          </a:stretch>
        </p:blipFill>
        <p:spPr>
          <a:xfrm>
            <a:off x="1183666" y="4447779"/>
            <a:ext cx="1814252" cy="2047116"/>
          </a:xfrm>
          <a:prstGeom prst="rect">
            <a:avLst/>
          </a:prstGeom>
        </p:spPr>
      </p:pic>
      <p:grpSp>
        <p:nvGrpSpPr>
          <p:cNvPr id="20" name="Group 19">
            <a:extLst>
              <a:ext uri="{FF2B5EF4-FFF2-40B4-BE49-F238E27FC236}">
                <a16:creationId xmlns:a16="http://schemas.microsoft.com/office/drawing/2014/main" id="{B2649A80-339D-0D4F-AEE8-58FF0CD5C56A}"/>
              </a:ext>
            </a:extLst>
          </p:cNvPr>
          <p:cNvGrpSpPr/>
          <p:nvPr/>
        </p:nvGrpSpPr>
        <p:grpSpPr>
          <a:xfrm>
            <a:off x="2682312" y="4068058"/>
            <a:ext cx="3839432" cy="1378052"/>
            <a:chOff x="2682312" y="4068058"/>
            <a:chExt cx="3839432" cy="1378052"/>
          </a:xfrm>
        </p:grpSpPr>
        <p:pic>
          <p:nvPicPr>
            <p:cNvPr id="6" name="Picture 5">
              <a:extLst>
                <a:ext uri="{FF2B5EF4-FFF2-40B4-BE49-F238E27FC236}">
                  <a16:creationId xmlns:a16="http://schemas.microsoft.com/office/drawing/2014/main" id="{39F4BAC9-5BF9-2540-9230-174C5459016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2682312" y="4068058"/>
              <a:ext cx="3839432" cy="1378052"/>
            </a:xfrm>
            <a:prstGeom prst="rect">
              <a:avLst/>
            </a:prstGeom>
          </p:spPr>
        </p:pic>
        <p:sp>
          <p:nvSpPr>
            <p:cNvPr id="19" name="TextBox 18">
              <a:extLst>
                <a:ext uri="{FF2B5EF4-FFF2-40B4-BE49-F238E27FC236}">
                  <a16:creationId xmlns:a16="http://schemas.microsoft.com/office/drawing/2014/main" id="{FAFB0554-8E68-EB48-963E-420CC0A2AE2D}"/>
                </a:ext>
              </a:extLst>
            </p:cNvPr>
            <p:cNvSpPr txBox="1"/>
            <p:nvPr/>
          </p:nvSpPr>
          <p:spPr>
            <a:xfrm>
              <a:off x="2682312" y="4210302"/>
              <a:ext cx="38394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Eras Demi ITC" panose="020B0602030504020804" pitchFamily="34" charset="77"/>
                  <a:ea typeface="+mn-ea"/>
                  <a:cs typeface="+mn-cs"/>
                </a:rPr>
                <a:t>All Right!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Eras Demi ITC" panose="020B0602030504020804" pitchFamily="34" charset="77"/>
                  <a:ea typeface="+mn-ea"/>
                  <a:cs typeface="+mn-cs"/>
                </a:rPr>
                <a:t>Let’s Read Pages 1-11</a:t>
              </a:r>
            </a:p>
          </p:txBody>
        </p:sp>
      </p:grpSp>
    </p:spTree>
    <p:custDataLst>
      <p:tags r:id="rId1"/>
    </p:custDataLst>
    <p:extLst>
      <p:ext uri="{BB962C8B-B14F-4D97-AF65-F5344CB8AC3E}">
        <p14:creationId xmlns:p14="http://schemas.microsoft.com/office/powerpoint/2010/main" val="156354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2F05D-B0A8-9E4E-96F0-8CAA0EF6CDE8}"/>
              </a:ext>
            </a:extLst>
          </p:cNvPr>
          <p:cNvSpPr>
            <a:spLocks noGrp="1"/>
          </p:cNvSpPr>
          <p:nvPr>
            <p:ph type="body" idx="16"/>
          </p:nvPr>
        </p:nvSpPr>
        <p:spPr/>
        <p:txBody>
          <a:bodyPr/>
          <a:lstStyle/>
          <a:p>
            <a:endParaRPr lang="en-US"/>
          </a:p>
        </p:txBody>
      </p:sp>
      <p:sp>
        <p:nvSpPr>
          <p:cNvPr id="3" name="Slide Number Placeholder 2">
            <a:extLst>
              <a:ext uri="{FF2B5EF4-FFF2-40B4-BE49-F238E27FC236}">
                <a16:creationId xmlns:a16="http://schemas.microsoft.com/office/drawing/2014/main" id="{C2E290AA-4BCD-0443-B66F-57704096EA6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CF30DB1-25A6-F34C-9DC4-5EAE2DCC7563}" type="slidenum">
              <a:rPr kumimoji="0" lang="en-US" sz="1100" b="0" i="0" u="none" strike="noStrike" kern="1200" cap="none" spc="0" normalizeH="0" baseline="0" noProof="0" smtClean="0">
                <a:ln>
                  <a:noFill/>
                </a:ln>
                <a:solidFill>
                  <a:srgbClr val="3A8E88"/>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dirty="0">
              <a:ln>
                <a:noFill/>
              </a:ln>
              <a:solidFill>
                <a:srgbClr val="3A8E88"/>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C2A8361F-2E86-694F-ABC3-E96A55D3076C}"/>
              </a:ext>
            </a:extLst>
          </p:cNvPr>
          <p:cNvGrpSpPr/>
          <p:nvPr/>
        </p:nvGrpSpPr>
        <p:grpSpPr>
          <a:xfrm>
            <a:off x="363981" y="1493478"/>
            <a:ext cx="3088379" cy="3439139"/>
            <a:chOff x="839956" y="1380077"/>
            <a:chExt cx="3679903" cy="4097845"/>
          </a:xfrm>
        </p:grpSpPr>
        <p:sp>
          <p:nvSpPr>
            <p:cNvPr id="7" name="Oval 6">
              <a:extLst>
                <a:ext uri="{FF2B5EF4-FFF2-40B4-BE49-F238E27FC236}">
                  <a16:creationId xmlns:a16="http://schemas.microsoft.com/office/drawing/2014/main" id="{9E6C1B57-C894-BF47-A1D9-FED7D1F839B2}"/>
                </a:ext>
              </a:extLst>
            </p:cNvPr>
            <p:cNvSpPr/>
            <p:nvPr/>
          </p:nvSpPr>
          <p:spPr>
            <a:xfrm>
              <a:off x="839956" y="1380077"/>
              <a:ext cx="3679903" cy="4097845"/>
            </a:xfrm>
            <a:custGeom>
              <a:avLst/>
              <a:gdLst>
                <a:gd name="connsiteX0" fmla="*/ 0 w 3679903"/>
                <a:gd name="connsiteY0" fmla="*/ 2048923 h 4097845"/>
                <a:gd name="connsiteX1" fmla="*/ 1839952 w 3679903"/>
                <a:gd name="connsiteY1" fmla="*/ 0 h 4097845"/>
                <a:gd name="connsiteX2" fmla="*/ 3679904 w 3679903"/>
                <a:gd name="connsiteY2" fmla="*/ 2048923 h 4097845"/>
                <a:gd name="connsiteX3" fmla="*/ 1839952 w 3679903"/>
                <a:gd name="connsiteY3" fmla="*/ 4097846 h 4097845"/>
                <a:gd name="connsiteX4" fmla="*/ 0 w 3679903"/>
                <a:gd name="connsiteY4" fmla="*/ 2048923 h 409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9903" h="4097845" fill="none" extrusionOk="0">
                  <a:moveTo>
                    <a:pt x="0" y="2048923"/>
                  </a:moveTo>
                  <a:cubicBezTo>
                    <a:pt x="228447" y="944435"/>
                    <a:pt x="939503" y="-238167"/>
                    <a:pt x="1839952" y="0"/>
                  </a:cubicBezTo>
                  <a:cubicBezTo>
                    <a:pt x="2586178" y="-41339"/>
                    <a:pt x="3497177" y="1089370"/>
                    <a:pt x="3679904" y="2048923"/>
                  </a:cubicBezTo>
                  <a:cubicBezTo>
                    <a:pt x="3669024" y="3076759"/>
                    <a:pt x="2764265" y="4225510"/>
                    <a:pt x="1839952" y="4097846"/>
                  </a:cubicBezTo>
                  <a:cubicBezTo>
                    <a:pt x="1063641" y="4232133"/>
                    <a:pt x="229991" y="3235810"/>
                    <a:pt x="0" y="2048923"/>
                  </a:cubicBezTo>
                  <a:close/>
                </a:path>
                <a:path w="3679903" h="4097845" stroke="0" extrusionOk="0">
                  <a:moveTo>
                    <a:pt x="0" y="2048923"/>
                  </a:moveTo>
                  <a:cubicBezTo>
                    <a:pt x="-22174" y="903657"/>
                    <a:pt x="748998" y="28065"/>
                    <a:pt x="1839952" y="0"/>
                  </a:cubicBezTo>
                  <a:cubicBezTo>
                    <a:pt x="2913773" y="12135"/>
                    <a:pt x="3503865" y="922932"/>
                    <a:pt x="3679904" y="2048923"/>
                  </a:cubicBezTo>
                  <a:cubicBezTo>
                    <a:pt x="3522691" y="3334039"/>
                    <a:pt x="2823839" y="4276325"/>
                    <a:pt x="1839952" y="4097846"/>
                  </a:cubicBezTo>
                  <a:cubicBezTo>
                    <a:pt x="688657" y="4023920"/>
                    <a:pt x="274759" y="3311794"/>
                    <a:pt x="0" y="2048923"/>
                  </a:cubicBezTo>
                  <a:close/>
                </a:path>
              </a:pathLst>
            </a:custGeom>
            <a:solidFill>
              <a:schemeClr val="bg1"/>
            </a:solidFill>
            <a:ln w="44450">
              <a:solidFill>
                <a:srgbClr val="3A8E8A"/>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6C25"/>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0B30959-E3EF-2E43-9749-324712D3B169}"/>
                </a:ext>
              </a:extLst>
            </p:cNvPr>
            <p:cNvPicPr>
              <a:picLocks noChangeAspect="1"/>
            </p:cNvPicPr>
            <p:nvPr/>
          </p:nvPicPr>
          <p:blipFill>
            <a:blip r:embed="rId4"/>
            <a:stretch>
              <a:fillRect/>
            </a:stretch>
          </p:blipFill>
          <p:spPr>
            <a:xfrm>
              <a:off x="1412995" y="2148949"/>
              <a:ext cx="2560102" cy="2560102"/>
            </a:xfrm>
            <a:prstGeom prst="rect">
              <a:avLst/>
            </a:prstGeom>
          </p:spPr>
        </p:pic>
      </p:grpSp>
      <p:pic>
        <p:nvPicPr>
          <p:cNvPr id="9" name="Picture 8">
            <a:extLst>
              <a:ext uri="{FF2B5EF4-FFF2-40B4-BE49-F238E27FC236}">
                <a16:creationId xmlns:a16="http://schemas.microsoft.com/office/drawing/2014/main" id="{0EB13BEB-E16A-E046-AA12-1884D9A5C12B}"/>
              </a:ext>
            </a:extLst>
          </p:cNvPr>
          <p:cNvPicPr>
            <a:picLocks noChangeAspect="1"/>
          </p:cNvPicPr>
          <p:nvPr/>
        </p:nvPicPr>
        <p:blipFill>
          <a:blip r:embed="rId5"/>
          <a:stretch>
            <a:fillRect/>
          </a:stretch>
        </p:blipFill>
        <p:spPr>
          <a:xfrm>
            <a:off x="4015418" y="1"/>
            <a:ext cx="1942146" cy="6858000"/>
          </a:xfrm>
          <a:prstGeom prst="rect">
            <a:avLst/>
          </a:prstGeom>
        </p:spPr>
      </p:pic>
      <p:sp>
        <p:nvSpPr>
          <p:cNvPr id="5" name="Title 4">
            <a:extLst>
              <a:ext uri="{FF2B5EF4-FFF2-40B4-BE49-F238E27FC236}">
                <a16:creationId xmlns:a16="http://schemas.microsoft.com/office/drawing/2014/main" id="{EF0DD802-C3C5-9844-824D-F2DE9B140E75}"/>
              </a:ext>
            </a:extLst>
          </p:cNvPr>
          <p:cNvSpPr>
            <a:spLocks noGrp="1"/>
          </p:cNvSpPr>
          <p:nvPr>
            <p:ph type="title"/>
          </p:nvPr>
        </p:nvSpPr>
        <p:spPr>
          <a:xfrm>
            <a:off x="4474291" y="576542"/>
            <a:ext cx="6872011" cy="755015"/>
          </a:xfrm>
        </p:spPr>
        <p:txBody>
          <a:bodyPr>
            <a:normAutofit/>
          </a:bodyPr>
          <a:lstStyle/>
          <a:p>
            <a:r>
              <a:rPr lang="en-US" dirty="0">
                <a:solidFill>
                  <a:srgbClr val="F08019"/>
                </a:solidFill>
              </a:rPr>
              <a:t>Thoughts</a:t>
            </a:r>
          </a:p>
        </p:txBody>
      </p:sp>
      <p:graphicFrame>
        <p:nvGraphicFramePr>
          <p:cNvPr id="8" name="Table 7">
            <a:extLst>
              <a:ext uri="{FF2B5EF4-FFF2-40B4-BE49-F238E27FC236}">
                <a16:creationId xmlns:a16="http://schemas.microsoft.com/office/drawing/2014/main" id="{E5D64D26-FA30-1A4C-B9CF-F6FFEF3BCD12}"/>
              </a:ext>
            </a:extLst>
          </p:cNvPr>
          <p:cNvGraphicFramePr>
            <a:graphicFrameLocks noGrp="1"/>
          </p:cNvGraphicFramePr>
          <p:nvPr/>
        </p:nvGraphicFramePr>
        <p:xfrm>
          <a:off x="4474291" y="1467205"/>
          <a:ext cx="7066554" cy="4755175"/>
        </p:xfrm>
        <a:graphic>
          <a:graphicData uri="http://schemas.openxmlformats.org/drawingml/2006/table">
            <a:tbl>
              <a:tblPr/>
              <a:tblGrid>
                <a:gridCol w="2355518">
                  <a:extLst>
                    <a:ext uri="{9D8B030D-6E8A-4147-A177-3AD203B41FA5}">
                      <a16:colId xmlns:a16="http://schemas.microsoft.com/office/drawing/2014/main" val="864533730"/>
                    </a:ext>
                  </a:extLst>
                </a:gridCol>
                <a:gridCol w="2355518">
                  <a:extLst>
                    <a:ext uri="{9D8B030D-6E8A-4147-A177-3AD203B41FA5}">
                      <a16:colId xmlns:a16="http://schemas.microsoft.com/office/drawing/2014/main" val="71975538"/>
                    </a:ext>
                  </a:extLst>
                </a:gridCol>
                <a:gridCol w="2355518">
                  <a:extLst>
                    <a:ext uri="{9D8B030D-6E8A-4147-A177-3AD203B41FA5}">
                      <a16:colId xmlns:a16="http://schemas.microsoft.com/office/drawing/2014/main" val="1933335972"/>
                    </a:ext>
                  </a:extLst>
                </a:gridCol>
              </a:tblGrid>
              <a:tr h="704112">
                <a:tc>
                  <a:txBody>
                    <a:bodyPr/>
                    <a:lstStyle/>
                    <a:p>
                      <a:pPr algn="ctr" rtl="0" fontAlgn="t">
                        <a:spcBef>
                          <a:spcPts val="0"/>
                        </a:spcBef>
                        <a:spcAft>
                          <a:spcPts val="0"/>
                        </a:spcAft>
                      </a:pPr>
                      <a:r>
                        <a:rPr lang="en-US" sz="3200" b="1" i="0" u="none" strike="noStrike" dirty="0">
                          <a:solidFill>
                            <a:srgbClr val="3A8E8A"/>
                          </a:solidFill>
                          <a:effectLst/>
                          <a:latin typeface="Eras Medium ITC" panose="020B0602030504020804" pitchFamily="34" charset="77"/>
                        </a:rPr>
                        <a:t>Misty </a:t>
                      </a:r>
                      <a:endParaRPr lang="en-US" sz="4400" b="1" i="0" dirty="0">
                        <a:solidFill>
                          <a:srgbClr val="3A8E8A"/>
                        </a:solidFill>
                        <a:effectLst/>
                        <a:latin typeface="Eras Medium ITC" panose="020B0602030504020804" pitchFamily="34" charset="77"/>
                      </a:endParaRPr>
                    </a:p>
                  </a:txBody>
                  <a:tcPr marL="63195" marR="63195"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3200" b="1" i="0" u="none" strike="noStrike" dirty="0">
                          <a:solidFill>
                            <a:srgbClr val="3A8E8A"/>
                          </a:solidFill>
                          <a:effectLst/>
                          <a:latin typeface="Eras Medium ITC" panose="020B0602030504020804" pitchFamily="34" charset="77"/>
                        </a:rPr>
                        <a:t>Plop</a:t>
                      </a:r>
                      <a:endParaRPr lang="en-US" sz="4400" b="1" i="0" dirty="0">
                        <a:solidFill>
                          <a:srgbClr val="3A8E8A"/>
                        </a:solidFill>
                        <a:effectLst/>
                        <a:latin typeface="Eras Medium ITC" panose="020B0602030504020804" pitchFamily="34" charset="77"/>
                      </a:endParaRPr>
                    </a:p>
                  </a:txBody>
                  <a:tcPr marL="63195" marR="63195"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3200" b="1" i="0" u="none" strike="noStrike" dirty="0">
                          <a:solidFill>
                            <a:srgbClr val="3A8E8A"/>
                          </a:solidFill>
                          <a:effectLst/>
                          <a:latin typeface="Eras Medium ITC" panose="020B0602030504020804" pitchFamily="34" charset="77"/>
                        </a:rPr>
                        <a:t>Bull </a:t>
                      </a:r>
                      <a:endParaRPr lang="en-US" sz="4400" b="1" i="0" dirty="0">
                        <a:solidFill>
                          <a:srgbClr val="3A8E8A"/>
                        </a:solidFill>
                        <a:effectLst/>
                        <a:latin typeface="Eras Medium ITC" panose="020B0602030504020804" pitchFamily="34" charset="77"/>
                      </a:endParaRPr>
                    </a:p>
                  </a:txBody>
                  <a:tcPr marL="63195" marR="63195"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1222340"/>
                  </a:ext>
                </a:extLst>
              </a:tr>
              <a:tr h="1324793">
                <a:tc>
                  <a:txBody>
                    <a:bodyPr/>
                    <a:lstStyle/>
                    <a:p>
                      <a:pPr algn="ctr" rtl="0" fontAlgn="t">
                        <a:spcBef>
                          <a:spcPts val="0"/>
                        </a:spcBef>
                        <a:spcAft>
                          <a:spcPts val="0"/>
                        </a:spcAft>
                      </a:pPr>
                      <a:endParaRPr lang="en-US" sz="3200" b="0" i="1" dirty="0">
                        <a:effectLst/>
                        <a:latin typeface="Eras Medium ITC" panose="020B0602030504020804" pitchFamily="34" charset="77"/>
                      </a:endParaRPr>
                    </a:p>
                  </a:txBody>
                  <a:tcPr marL="63195" marR="63195" marT="63195" marB="631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endParaRPr lang="en-US" sz="3200" b="0" i="0" dirty="0">
                        <a:effectLst/>
                        <a:latin typeface="Eras Medium ITC" panose="020B0602030504020804" pitchFamily="34" charset="77"/>
                      </a:endParaRPr>
                    </a:p>
                  </a:txBody>
                  <a:tcPr marL="63195" marR="63195" marT="63195" marB="631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endParaRPr lang="en-US" sz="3200" b="0" i="0" dirty="0">
                        <a:effectLst/>
                        <a:latin typeface="Eras Medium ITC" panose="020B0602030504020804" pitchFamily="34" charset="77"/>
                      </a:endParaRPr>
                    </a:p>
                  </a:txBody>
                  <a:tcPr marL="63195" marR="63195" marT="63195" marB="631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827252"/>
                  </a:ext>
                </a:extLst>
              </a:tr>
              <a:tr h="1744963">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2000" b="0" i="1" u="none" strike="noStrike" dirty="0">
                          <a:solidFill>
                            <a:srgbClr val="000000"/>
                          </a:solidFill>
                          <a:effectLst/>
                          <a:latin typeface="Eras Medium ITC" panose="020B0602030504020804" pitchFamily="34" charset="77"/>
                        </a:rPr>
                        <a:t>“Fun loving, free spirit </a:t>
                      </a:r>
                    </a:p>
                  </a:txBody>
                  <a:tcPr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Eras Medium ITC" panose="020B0602030504020804" pitchFamily="34" charset="77"/>
                        </a:rPr>
                        <a:t>“Nervous, scared, anxious</a:t>
                      </a:r>
                    </a:p>
                  </a:txBody>
                  <a:tcPr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effectLst/>
                          <a:latin typeface="Eras Medium ITC" panose="020B0602030504020804" pitchFamily="34" charset="77"/>
                        </a:rPr>
                        <a:t>Working, ignoring social interactions </a:t>
                      </a:r>
                    </a:p>
                  </a:txBody>
                  <a:tcPr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224271"/>
                  </a:ext>
                </a:extLst>
              </a:tr>
              <a:tr h="981307">
                <a:tc>
                  <a:txBody>
                    <a:bodyPr/>
                    <a:lstStyle/>
                    <a:p>
                      <a:pPr algn="ctr" rtl="0" fontAlgn="t">
                        <a:spcBef>
                          <a:spcPts val="0"/>
                        </a:spcBef>
                        <a:spcAft>
                          <a:spcPts val="0"/>
                        </a:spcAft>
                      </a:pPr>
                      <a:r>
                        <a:rPr lang="en-US" sz="2000" b="0" i="0" u="none" strike="noStrike" dirty="0">
                          <a:solidFill>
                            <a:srgbClr val="000000"/>
                          </a:solidFill>
                          <a:effectLst/>
                          <a:latin typeface="Eras Medium ITC" panose="020B0602030504020804" pitchFamily="34" charset="77"/>
                        </a:rPr>
                        <a:t>Misty Thinks</a:t>
                      </a:r>
                      <a:endParaRPr lang="en-US" sz="3200" b="0" i="0" dirty="0">
                        <a:effectLst/>
                        <a:latin typeface="Eras Medium ITC" panose="020B0602030504020804" pitchFamily="34" charset="77"/>
                      </a:endParaRPr>
                    </a:p>
                  </a:txBody>
                  <a:tcPr marL="63195" marR="63195"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effectLst/>
                          <a:latin typeface="Eras Medium ITC" panose="020B0602030504020804" pitchFamily="34" charset="77"/>
                        </a:rPr>
                        <a:t>Plop Thinks</a:t>
                      </a:r>
                      <a:endParaRPr lang="en-US" sz="3200" b="0" i="0" dirty="0">
                        <a:effectLst/>
                        <a:latin typeface="Eras Medium ITC" panose="020B0602030504020804" pitchFamily="34" charset="77"/>
                      </a:endParaRPr>
                    </a:p>
                  </a:txBody>
                  <a:tcPr marL="63195" marR="63195"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Eras Medium ITC" panose="020B0602030504020804" pitchFamily="34" charset="77"/>
                        </a:rPr>
                        <a:t>Bull thinks</a:t>
                      </a:r>
                      <a:endParaRPr lang="en-US" sz="3200" b="0" i="0" dirty="0">
                        <a:effectLst/>
                        <a:latin typeface="Eras Medium ITC" panose="020B0602030504020804" pitchFamily="34" charset="77"/>
                      </a:endParaRPr>
                    </a:p>
                  </a:txBody>
                  <a:tcPr marL="63195" marR="63195"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2747665"/>
                  </a:ext>
                </a:extLst>
              </a:tr>
            </a:tbl>
          </a:graphicData>
        </a:graphic>
      </p:graphicFrame>
      <p:pic>
        <p:nvPicPr>
          <p:cNvPr id="14" name="Picture 13">
            <a:extLst>
              <a:ext uri="{FF2B5EF4-FFF2-40B4-BE49-F238E27FC236}">
                <a16:creationId xmlns:a16="http://schemas.microsoft.com/office/drawing/2014/main" id="{8CA9E6AC-D920-DE45-AC58-EB0C36DC684D}"/>
              </a:ext>
            </a:extLst>
          </p:cNvPr>
          <p:cNvPicPr>
            <a:picLocks noChangeAspect="1"/>
          </p:cNvPicPr>
          <p:nvPr/>
        </p:nvPicPr>
        <p:blipFill>
          <a:blip r:embed="rId6"/>
          <a:stretch>
            <a:fillRect/>
          </a:stretch>
        </p:blipFill>
        <p:spPr>
          <a:xfrm>
            <a:off x="4552112" y="3736056"/>
            <a:ext cx="2176879" cy="1453621"/>
          </a:xfrm>
          <a:prstGeom prst="rect">
            <a:avLst/>
          </a:prstGeom>
        </p:spPr>
      </p:pic>
      <p:pic>
        <p:nvPicPr>
          <p:cNvPr id="15" name="Picture 14">
            <a:extLst>
              <a:ext uri="{FF2B5EF4-FFF2-40B4-BE49-F238E27FC236}">
                <a16:creationId xmlns:a16="http://schemas.microsoft.com/office/drawing/2014/main" id="{A83E152C-DE5C-0A49-92C5-991D90F59B9B}"/>
              </a:ext>
            </a:extLst>
          </p:cNvPr>
          <p:cNvPicPr>
            <a:picLocks noChangeAspect="1"/>
          </p:cNvPicPr>
          <p:nvPr/>
        </p:nvPicPr>
        <p:blipFill>
          <a:blip r:embed="rId6"/>
          <a:stretch>
            <a:fillRect/>
          </a:stretch>
        </p:blipFill>
        <p:spPr>
          <a:xfrm>
            <a:off x="6919128" y="3618880"/>
            <a:ext cx="2176879" cy="1453621"/>
          </a:xfrm>
          <a:prstGeom prst="rect">
            <a:avLst/>
          </a:prstGeom>
        </p:spPr>
      </p:pic>
      <p:pic>
        <p:nvPicPr>
          <p:cNvPr id="16" name="Picture 15">
            <a:extLst>
              <a:ext uri="{FF2B5EF4-FFF2-40B4-BE49-F238E27FC236}">
                <a16:creationId xmlns:a16="http://schemas.microsoft.com/office/drawing/2014/main" id="{61D19C4B-D07E-E24F-9FE7-2EABF98AD830}"/>
              </a:ext>
            </a:extLst>
          </p:cNvPr>
          <p:cNvPicPr>
            <a:picLocks noChangeAspect="1"/>
          </p:cNvPicPr>
          <p:nvPr/>
        </p:nvPicPr>
        <p:blipFill>
          <a:blip r:embed="rId6"/>
          <a:stretch>
            <a:fillRect/>
          </a:stretch>
        </p:blipFill>
        <p:spPr>
          <a:xfrm>
            <a:off x="9220196" y="3679982"/>
            <a:ext cx="2176879" cy="1453621"/>
          </a:xfrm>
          <a:prstGeom prst="rect">
            <a:avLst/>
          </a:prstGeom>
        </p:spPr>
      </p:pic>
      <p:pic>
        <p:nvPicPr>
          <p:cNvPr id="17" name="Picture 16">
            <a:extLst>
              <a:ext uri="{FF2B5EF4-FFF2-40B4-BE49-F238E27FC236}">
                <a16:creationId xmlns:a16="http://schemas.microsoft.com/office/drawing/2014/main" id="{14CBA40E-3985-CA4C-A8B6-CB4837939940}"/>
              </a:ext>
            </a:extLst>
          </p:cNvPr>
          <p:cNvPicPr>
            <a:picLocks noChangeAspect="1"/>
          </p:cNvPicPr>
          <p:nvPr/>
        </p:nvPicPr>
        <p:blipFill>
          <a:blip r:embed="rId6"/>
          <a:stretch>
            <a:fillRect/>
          </a:stretch>
        </p:blipFill>
        <p:spPr>
          <a:xfrm>
            <a:off x="4609894" y="5308658"/>
            <a:ext cx="2176879" cy="852807"/>
          </a:xfrm>
          <a:prstGeom prst="rect">
            <a:avLst/>
          </a:prstGeom>
        </p:spPr>
      </p:pic>
      <p:pic>
        <p:nvPicPr>
          <p:cNvPr id="18" name="Picture 17">
            <a:extLst>
              <a:ext uri="{FF2B5EF4-FFF2-40B4-BE49-F238E27FC236}">
                <a16:creationId xmlns:a16="http://schemas.microsoft.com/office/drawing/2014/main" id="{EFA3F808-E4CC-2A45-89F0-5E58D1107429}"/>
              </a:ext>
            </a:extLst>
          </p:cNvPr>
          <p:cNvPicPr>
            <a:picLocks noChangeAspect="1"/>
          </p:cNvPicPr>
          <p:nvPr/>
        </p:nvPicPr>
        <p:blipFill>
          <a:blip r:embed="rId6"/>
          <a:stretch>
            <a:fillRect/>
          </a:stretch>
        </p:blipFill>
        <p:spPr>
          <a:xfrm>
            <a:off x="6919127" y="5275685"/>
            <a:ext cx="2176879" cy="852807"/>
          </a:xfrm>
          <a:prstGeom prst="rect">
            <a:avLst/>
          </a:prstGeom>
        </p:spPr>
      </p:pic>
      <p:pic>
        <p:nvPicPr>
          <p:cNvPr id="19" name="Picture 18">
            <a:extLst>
              <a:ext uri="{FF2B5EF4-FFF2-40B4-BE49-F238E27FC236}">
                <a16:creationId xmlns:a16="http://schemas.microsoft.com/office/drawing/2014/main" id="{4E5C3B20-19B4-4A42-942B-B5289C821CC7}"/>
              </a:ext>
            </a:extLst>
          </p:cNvPr>
          <p:cNvPicPr>
            <a:picLocks noChangeAspect="1"/>
          </p:cNvPicPr>
          <p:nvPr/>
        </p:nvPicPr>
        <p:blipFill>
          <a:blip r:embed="rId6"/>
          <a:stretch>
            <a:fillRect/>
          </a:stretch>
        </p:blipFill>
        <p:spPr>
          <a:xfrm>
            <a:off x="9282172" y="5308658"/>
            <a:ext cx="2176879" cy="852807"/>
          </a:xfrm>
          <a:prstGeom prst="rect">
            <a:avLst/>
          </a:prstGeom>
        </p:spPr>
      </p:pic>
      <p:pic>
        <p:nvPicPr>
          <p:cNvPr id="20" name="Picture 2">
            <a:extLst>
              <a:ext uri="{FF2B5EF4-FFF2-40B4-BE49-F238E27FC236}">
                <a16:creationId xmlns:a16="http://schemas.microsoft.com/office/drawing/2014/main" id="{1D9658C4-B394-6149-9C59-D0F5916B624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8880"/>
          <a:stretch/>
        </p:blipFill>
        <p:spPr bwMode="auto">
          <a:xfrm>
            <a:off x="5033642" y="2259097"/>
            <a:ext cx="1108423" cy="1156599"/>
          </a:xfrm>
          <a:prstGeom prst="roundRect">
            <a:avLst/>
          </a:prstGeom>
          <a:noFill/>
          <a:extLst>
            <a:ext uri="{909E8E84-426E-40DD-AFC4-6F175D3DCCD1}">
              <a14:hiddenFill xmlns:a14="http://schemas.microsoft.com/office/drawing/2010/main">
                <a:solidFill>
                  <a:srgbClr val="FFFFFF"/>
                </a:solidFill>
              </a14:hiddenFill>
            </a:ext>
          </a:extLst>
        </p:spPr>
      </p:pic>
      <p:pic>
        <p:nvPicPr>
          <p:cNvPr id="21" name="Picture 3">
            <a:extLst>
              <a:ext uri="{FF2B5EF4-FFF2-40B4-BE49-F238E27FC236}">
                <a16:creationId xmlns:a16="http://schemas.microsoft.com/office/drawing/2014/main" id="{FF138421-6772-544A-B312-70003283A24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0127"/>
          <a:stretch/>
        </p:blipFill>
        <p:spPr bwMode="auto">
          <a:xfrm>
            <a:off x="7513146" y="2259097"/>
            <a:ext cx="988844" cy="1156599"/>
          </a:xfrm>
          <a:prstGeom prst="round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E4A36143-DEFE-C34A-806F-F1AE805330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60798" y="2307325"/>
            <a:ext cx="874407" cy="1039679"/>
          </a:xfrm>
          <a:prstGeom prst="round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0094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13BAF994-7555-314A-8402-1C6737694D38}"/>
              </a:ext>
            </a:extLst>
          </p:cNvPr>
          <p:cNvSpPr>
            <a:spLocks noGrp="1"/>
          </p:cNvSpPr>
          <p:nvPr>
            <p:ph type="body" idx="16"/>
          </p:nvPr>
        </p:nvSpPr>
        <p:spPr/>
        <p:txBody>
          <a:bodyPr/>
          <a:lstStyle/>
          <a:p>
            <a:endParaRPr lang="en-US"/>
          </a:p>
        </p:txBody>
      </p:sp>
      <p:sp>
        <p:nvSpPr>
          <p:cNvPr id="5" name="Title 4">
            <a:extLst>
              <a:ext uri="{FF2B5EF4-FFF2-40B4-BE49-F238E27FC236}">
                <a16:creationId xmlns:a16="http://schemas.microsoft.com/office/drawing/2014/main" id="{EF0DD802-C3C5-9844-824D-F2DE9B140E75}"/>
              </a:ext>
            </a:extLst>
          </p:cNvPr>
          <p:cNvSpPr>
            <a:spLocks noGrp="1"/>
          </p:cNvSpPr>
          <p:nvPr>
            <p:ph type="title"/>
          </p:nvPr>
        </p:nvSpPr>
        <p:spPr/>
        <p:txBody>
          <a:bodyPr>
            <a:normAutofit/>
          </a:bodyPr>
          <a:lstStyle/>
          <a:p>
            <a:r>
              <a:rPr lang="en-US" dirty="0">
                <a:solidFill>
                  <a:srgbClr val="F08019"/>
                </a:solidFill>
              </a:rPr>
              <a:t>Actions</a:t>
            </a:r>
          </a:p>
        </p:txBody>
      </p:sp>
      <p:sp>
        <p:nvSpPr>
          <p:cNvPr id="4" name="Content Placeholder 3">
            <a:extLst>
              <a:ext uri="{FF2B5EF4-FFF2-40B4-BE49-F238E27FC236}">
                <a16:creationId xmlns:a16="http://schemas.microsoft.com/office/drawing/2014/main" id="{0D8A0E7C-EE59-0D4F-8290-917FF54C1C35}"/>
              </a:ext>
            </a:extLst>
          </p:cNvPr>
          <p:cNvSpPr>
            <a:spLocks noGrp="1"/>
          </p:cNvSpPr>
          <p:nvPr>
            <p:ph idx="1"/>
          </p:nvPr>
        </p:nvSpPr>
        <p:spPr>
          <a:xfrm>
            <a:off x="3714751" y="1460817"/>
            <a:ext cx="7438974" cy="2429865"/>
          </a:xfrm>
        </p:spPr>
        <p:txBody>
          <a:bodyPr>
            <a:normAutofit/>
          </a:bodyPr>
          <a:lstStyle/>
          <a:p>
            <a:r>
              <a:rPr lang="en-US" b="0" dirty="0">
                <a:solidFill>
                  <a:srgbClr val="3A8E8A"/>
                </a:solidFill>
                <a:latin typeface="Eras Medium ITC" panose="020B0602030504020804" pitchFamily="34" charset="77"/>
              </a:rPr>
              <a:t>Talk to your elbow partner and tell your partner which frog you feel most like…</a:t>
            </a:r>
          </a:p>
          <a:p>
            <a:endParaRPr lang="en-US" b="0" dirty="0">
              <a:solidFill>
                <a:srgbClr val="3A8E8A"/>
              </a:solidFill>
              <a:latin typeface="Eras Medium ITC" panose="020B0602030504020804" pitchFamily="34" charset="77"/>
            </a:endParaRPr>
          </a:p>
          <a:p>
            <a:r>
              <a:rPr lang="en-US" b="0" dirty="0">
                <a:solidFill>
                  <a:srgbClr val="3A8E8A"/>
                </a:solidFill>
                <a:latin typeface="Eras Medium ITC" panose="020B0602030504020804" pitchFamily="34" charset="77"/>
              </a:rPr>
              <a:t>… and say why you feel like that frog</a:t>
            </a:r>
          </a:p>
        </p:txBody>
      </p:sp>
      <p:sp>
        <p:nvSpPr>
          <p:cNvPr id="3" name="Slide Number Placeholder 2">
            <a:extLst>
              <a:ext uri="{FF2B5EF4-FFF2-40B4-BE49-F238E27FC236}">
                <a16:creationId xmlns:a16="http://schemas.microsoft.com/office/drawing/2014/main" id="{C2E290AA-4BCD-0443-B66F-57704096EA6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CF30DB1-25A6-F34C-9DC4-5EAE2DCC7563}" type="slidenum">
              <a:rPr kumimoji="0" lang="en-US" sz="1100" b="0" i="0" u="none" strike="noStrike" kern="1200" cap="none" spc="0" normalizeH="0" baseline="0" noProof="0" smtClean="0">
                <a:ln>
                  <a:noFill/>
                </a:ln>
                <a:solidFill>
                  <a:srgbClr val="3A8E88"/>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dirty="0">
              <a:ln>
                <a:noFill/>
              </a:ln>
              <a:solidFill>
                <a:srgbClr val="3A8E88"/>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9D75B8-0640-5847-9991-BAC396C67A3A}"/>
              </a:ext>
            </a:extLst>
          </p:cNvPr>
          <p:cNvPicPr>
            <a:picLocks noChangeAspect="1"/>
          </p:cNvPicPr>
          <p:nvPr/>
        </p:nvPicPr>
        <p:blipFill>
          <a:blip r:embed="rId4"/>
          <a:stretch>
            <a:fillRect/>
          </a:stretch>
        </p:blipFill>
        <p:spPr>
          <a:xfrm>
            <a:off x="148119" y="1460817"/>
            <a:ext cx="2536892" cy="1381685"/>
          </a:xfrm>
          <a:prstGeom prst="ellipse">
            <a:avLst/>
          </a:prstGeom>
          <a:ln w="57150">
            <a:solidFill>
              <a:schemeClr val="bg1"/>
            </a:solidFill>
          </a:ln>
        </p:spPr>
      </p:pic>
      <p:pic>
        <p:nvPicPr>
          <p:cNvPr id="11" name="Picture 10">
            <a:extLst>
              <a:ext uri="{FF2B5EF4-FFF2-40B4-BE49-F238E27FC236}">
                <a16:creationId xmlns:a16="http://schemas.microsoft.com/office/drawing/2014/main" id="{95717719-4C18-0943-90CE-174F54A42359}"/>
              </a:ext>
            </a:extLst>
          </p:cNvPr>
          <p:cNvPicPr>
            <a:picLocks noChangeAspect="1"/>
          </p:cNvPicPr>
          <p:nvPr/>
        </p:nvPicPr>
        <p:blipFill rotWithShape="1">
          <a:blip r:embed="rId5"/>
          <a:srcRect l="14337" t="49574" r="13759"/>
          <a:stretch/>
        </p:blipFill>
        <p:spPr>
          <a:xfrm>
            <a:off x="283735" y="4575309"/>
            <a:ext cx="2401276" cy="1327951"/>
          </a:xfrm>
          <a:prstGeom prst="roundRect">
            <a:avLst/>
          </a:prstGeom>
          <a:ln w="44450">
            <a:solidFill>
              <a:schemeClr val="bg1"/>
            </a:solidFill>
          </a:ln>
        </p:spPr>
      </p:pic>
      <p:pic>
        <p:nvPicPr>
          <p:cNvPr id="12" name="Picture 2">
            <a:extLst>
              <a:ext uri="{FF2B5EF4-FFF2-40B4-BE49-F238E27FC236}">
                <a16:creationId xmlns:a16="http://schemas.microsoft.com/office/drawing/2014/main" id="{930B51BE-7682-9F41-A87C-9C142B83968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8880"/>
          <a:stretch/>
        </p:blipFill>
        <p:spPr bwMode="auto">
          <a:xfrm>
            <a:off x="4205387" y="4231359"/>
            <a:ext cx="1704097" cy="177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DA3071FB-D82F-6643-9E2A-43C62BF931A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127"/>
          <a:stretch/>
        </p:blipFill>
        <p:spPr bwMode="auto">
          <a:xfrm>
            <a:off x="6745122" y="4231359"/>
            <a:ext cx="1520255" cy="177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863537CA-2884-4945-A522-A9471CE45E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6637" y="4249718"/>
            <a:ext cx="1495498" cy="177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18382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A3F4B4-20C7-5149-9E77-E0AF8F9CD022}"/>
              </a:ext>
            </a:extLst>
          </p:cNvPr>
          <p:cNvSpPr>
            <a:spLocks noGrp="1"/>
          </p:cNvSpPr>
          <p:nvPr>
            <p:ph type="body" idx="16"/>
          </p:nvPr>
        </p:nvSpPr>
        <p:spPr/>
        <p:txBody>
          <a:bodyPr/>
          <a:lstStyle/>
          <a:p>
            <a:endParaRPr lang="en-US"/>
          </a:p>
        </p:txBody>
      </p:sp>
      <p:sp>
        <p:nvSpPr>
          <p:cNvPr id="3" name="Title 2">
            <a:extLst>
              <a:ext uri="{FF2B5EF4-FFF2-40B4-BE49-F238E27FC236}">
                <a16:creationId xmlns:a16="http://schemas.microsoft.com/office/drawing/2014/main" id="{3139A084-09D3-354F-8AAF-AB8BF345754E}"/>
              </a:ext>
            </a:extLst>
          </p:cNvPr>
          <p:cNvSpPr>
            <a:spLocks noGrp="1"/>
          </p:cNvSpPr>
          <p:nvPr>
            <p:ph type="title"/>
          </p:nvPr>
        </p:nvSpPr>
        <p:spPr>
          <a:xfrm>
            <a:off x="1182029" y="365125"/>
            <a:ext cx="5093265" cy="755015"/>
          </a:xfrm>
        </p:spPr>
        <p:txBody>
          <a:bodyPr/>
          <a:lstStyle/>
          <a:p>
            <a:pPr algn="ctr"/>
            <a:r>
              <a:rPr lang="en-US" dirty="0"/>
              <a:t>BONUS</a:t>
            </a:r>
          </a:p>
        </p:txBody>
      </p:sp>
      <p:sp>
        <p:nvSpPr>
          <p:cNvPr id="4" name="Content Placeholder 3">
            <a:extLst>
              <a:ext uri="{FF2B5EF4-FFF2-40B4-BE49-F238E27FC236}">
                <a16:creationId xmlns:a16="http://schemas.microsoft.com/office/drawing/2014/main" id="{E2CF12AB-5163-4548-9244-97ED49DE6488}"/>
              </a:ext>
            </a:extLst>
          </p:cNvPr>
          <p:cNvSpPr>
            <a:spLocks noGrp="1"/>
          </p:cNvSpPr>
          <p:nvPr>
            <p:ph idx="1"/>
          </p:nvPr>
        </p:nvSpPr>
        <p:spPr>
          <a:xfrm>
            <a:off x="334537" y="1120140"/>
            <a:ext cx="7266690" cy="5372735"/>
          </a:xfrm>
        </p:spPr>
        <p:txBody>
          <a:bodyPr>
            <a:normAutofit fontScale="77500" lnSpcReduction="20000"/>
          </a:bodyPr>
          <a:lstStyle/>
          <a:p>
            <a:pPr>
              <a:lnSpc>
                <a:spcPct val="120000"/>
              </a:lnSpc>
              <a:spcBef>
                <a:spcPts val="0"/>
              </a:spcBef>
              <a:spcAft>
                <a:spcPts val="2400"/>
              </a:spcAft>
            </a:pPr>
            <a:r>
              <a:rPr lang="en-US" b="0" dirty="0">
                <a:solidFill>
                  <a:srgbClr val="3A8E8A"/>
                </a:solidFill>
                <a:latin typeface="Eras Medium ITC" panose="020B0602030504020804" pitchFamily="34" charset="77"/>
              </a:rPr>
              <a:t>What is the Thrall in the “real world”? </a:t>
            </a:r>
          </a:p>
          <a:p>
            <a:pPr>
              <a:lnSpc>
                <a:spcPct val="120000"/>
              </a:lnSpc>
              <a:spcBef>
                <a:spcPts val="0"/>
              </a:spcBef>
              <a:spcAft>
                <a:spcPts val="2400"/>
              </a:spcAft>
            </a:pPr>
            <a:r>
              <a:rPr lang="en-US" b="0" dirty="0">
                <a:solidFill>
                  <a:srgbClr val="F08019"/>
                </a:solidFill>
                <a:latin typeface="Eras Medium ITC" panose="020B0602030504020804" pitchFamily="34" charset="77"/>
              </a:rPr>
              <a:t>Based on the reaction of others, is being Orange a good thing? Is it “normal”? </a:t>
            </a:r>
          </a:p>
          <a:p>
            <a:pPr>
              <a:lnSpc>
                <a:spcPct val="120000"/>
              </a:lnSpc>
              <a:spcBef>
                <a:spcPts val="0"/>
              </a:spcBef>
              <a:spcAft>
                <a:spcPts val="2400"/>
              </a:spcAft>
            </a:pPr>
            <a:r>
              <a:rPr lang="en-US" b="0" dirty="0">
                <a:solidFill>
                  <a:srgbClr val="3A8E8A"/>
                </a:solidFill>
                <a:latin typeface="Eras Medium ITC" panose="020B0602030504020804" pitchFamily="34" charset="77"/>
              </a:rPr>
              <a:t>What is Misty’s solution to Spark’s “problem”? Was she being mean?</a:t>
            </a:r>
          </a:p>
          <a:p>
            <a:pPr>
              <a:lnSpc>
                <a:spcPct val="120000"/>
              </a:lnSpc>
              <a:spcBef>
                <a:spcPts val="0"/>
              </a:spcBef>
              <a:spcAft>
                <a:spcPts val="2400"/>
              </a:spcAft>
            </a:pPr>
            <a:r>
              <a:rPr lang="en-US" b="0" dirty="0">
                <a:solidFill>
                  <a:srgbClr val="F08019"/>
                </a:solidFill>
                <a:latin typeface="Eras Medium ITC" panose="020B0602030504020804" pitchFamily="34" charset="77"/>
              </a:rPr>
              <a:t>On </a:t>
            </a:r>
            <a:r>
              <a:rPr lang="en-US" dirty="0">
                <a:solidFill>
                  <a:srgbClr val="3A8E8A"/>
                </a:solidFill>
                <a:latin typeface="Eras Medium ITC" panose="020B0602030504020804" pitchFamily="34" charset="77"/>
              </a:rPr>
              <a:t>Page 7</a:t>
            </a:r>
            <a:r>
              <a:rPr lang="en-US" dirty="0">
                <a:solidFill>
                  <a:srgbClr val="F08019"/>
                </a:solidFill>
                <a:latin typeface="Eras Medium ITC" panose="020B0602030504020804" pitchFamily="34" charset="77"/>
              </a:rPr>
              <a:t>,</a:t>
            </a:r>
            <a:r>
              <a:rPr lang="en-US" b="0" dirty="0">
                <a:solidFill>
                  <a:srgbClr val="F08019"/>
                </a:solidFill>
                <a:latin typeface="Eras Medium ITC" panose="020B0602030504020804" pitchFamily="34" charset="77"/>
              </a:rPr>
              <a:t> Spark looks defeated about his decision to maintain a green complexion.  Do you think he felt good about his choice? What emotions do you think he is experiencing? </a:t>
            </a:r>
          </a:p>
          <a:p>
            <a:pPr>
              <a:lnSpc>
                <a:spcPct val="120000"/>
              </a:lnSpc>
              <a:spcBef>
                <a:spcPts val="0"/>
              </a:spcBef>
              <a:spcAft>
                <a:spcPts val="2400"/>
              </a:spcAft>
            </a:pPr>
            <a:r>
              <a:rPr lang="en-US" b="0" dirty="0">
                <a:solidFill>
                  <a:srgbClr val="3A8E8A"/>
                </a:solidFill>
                <a:latin typeface="Eras Medium ITC" panose="020B0602030504020804" pitchFamily="34" charset="77"/>
              </a:rPr>
              <a:t>Why do you think Spark turned more orange on </a:t>
            </a:r>
            <a:r>
              <a:rPr lang="en-US" dirty="0">
                <a:solidFill>
                  <a:srgbClr val="F08019"/>
                </a:solidFill>
                <a:latin typeface="Eras Medium ITC" panose="020B0602030504020804" pitchFamily="34" charset="77"/>
              </a:rPr>
              <a:t>Page 8,</a:t>
            </a:r>
            <a:r>
              <a:rPr lang="en-US" dirty="0">
                <a:solidFill>
                  <a:srgbClr val="3A8E8A"/>
                </a:solidFill>
                <a:latin typeface="Eras Medium ITC" panose="020B0602030504020804" pitchFamily="34" charset="77"/>
              </a:rPr>
              <a:t> </a:t>
            </a:r>
            <a:r>
              <a:rPr lang="en-US" b="0" dirty="0">
                <a:solidFill>
                  <a:srgbClr val="3A8E8A"/>
                </a:solidFill>
                <a:latin typeface="Eras Medium ITC" panose="020B0602030504020804" pitchFamily="34" charset="77"/>
              </a:rPr>
              <a:t>when he goes swimming?  Why does this help him to feel “good”? </a:t>
            </a:r>
            <a:r>
              <a:rPr lang="en-US" b="0" dirty="0">
                <a:solidFill>
                  <a:srgbClr val="F08019"/>
                </a:solidFill>
                <a:latin typeface="Eras Medium ITC" panose="020B0602030504020804" pitchFamily="34" charset="77"/>
              </a:rPr>
              <a:t> </a:t>
            </a:r>
          </a:p>
        </p:txBody>
      </p:sp>
      <p:sp>
        <p:nvSpPr>
          <p:cNvPr id="5" name="Slide Number Placeholder 4">
            <a:extLst>
              <a:ext uri="{FF2B5EF4-FFF2-40B4-BE49-F238E27FC236}">
                <a16:creationId xmlns:a16="http://schemas.microsoft.com/office/drawing/2014/main" id="{E221F4A6-0496-AB49-9A70-E52984F306D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CF30DB1-25A6-F34C-9DC4-5EAE2DCC7563}" type="slidenum">
              <a:rPr kumimoji="0" lang="en-US" sz="1100" b="0" i="0" u="none" strike="noStrike" kern="1200" cap="none" spc="0" normalizeH="0" baseline="0" noProof="0" smtClean="0">
                <a:ln>
                  <a:noFill/>
                </a:ln>
                <a:solidFill>
                  <a:srgbClr val="3A8E88"/>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dirty="0">
              <a:ln>
                <a:noFill/>
              </a:ln>
              <a:solidFill>
                <a:srgbClr val="3A8E88"/>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DBBAC166-A63B-6640-8FE1-63F7BDDA8613}"/>
              </a:ext>
            </a:extLst>
          </p:cNvPr>
          <p:cNvGrpSpPr/>
          <p:nvPr/>
        </p:nvGrpSpPr>
        <p:grpSpPr>
          <a:xfrm>
            <a:off x="8506691" y="1941802"/>
            <a:ext cx="3000399" cy="2034453"/>
            <a:chOff x="8071271" y="2473452"/>
            <a:chExt cx="3557280" cy="2654933"/>
          </a:xfrm>
        </p:grpSpPr>
        <p:sp>
          <p:nvSpPr>
            <p:cNvPr id="7" name="Snip Diagonal Corner Rectangle 6">
              <a:extLst>
                <a:ext uri="{FF2B5EF4-FFF2-40B4-BE49-F238E27FC236}">
                  <a16:creationId xmlns:a16="http://schemas.microsoft.com/office/drawing/2014/main" id="{EA106BE4-2ACD-4844-BCB9-87E399E32B54}"/>
                </a:ext>
              </a:extLst>
            </p:cNvPr>
            <p:cNvSpPr/>
            <p:nvPr/>
          </p:nvSpPr>
          <p:spPr>
            <a:xfrm flipH="1">
              <a:off x="8071271" y="2473452"/>
              <a:ext cx="3557280" cy="2654933"/>
            </a:xfrm>
            <a:custGeom>
              <a:avLst/>
              <a:gdLst>
                <a:gd name="connsiteX0" fmla="*/ 536589 w 3557280"/>
                <a:gd name="connsiteY0" fmla="*/ 0 h 2654933"/>
                <a:gd name="connsiteX1" fmla="*/ 1181137 w 3557280"/>
                <a:gd name="connsiteY1" fmla="*/ 0 h 2654933"/>
                <a:gd name="connsiteX2" fmla="*/ 1877249 w 3557280"/>
                <a:gd name="connsiteY2" fmla="*/ 0 h 2654933"/>
                <a:gd name="connsiteX3" fmla="*/ 2444452 w 3557280"/>
                <a:gd name="connsiteY3" fmla="*/ 0 h 2654933"/>
                <a:gd name="connsiteX4" fmla="*/ 3114782 w 3557280"/>
                <a:gd name="connsiteY4" fmla="*/ 0 h 2654933"/>
                <a:gd name="connsiteX5" fmla="*/ 3557280 w 3557280"/>
                <a:gd name="connsiteY5" fmla="*/ 442498 h 2654933"/>
                <a:gd name="connsiteX6" fmla="*/ 3557280 w 3557280"/>
                <a:gd name="connsiteY6" fmla="*/ 950838 h 2654933"/>
                <a:gd name="connsiteX7" fmla="*/ 3557280 w 3557280"/>
                <a:gd name="connsiteY7" fmla="*/ 1492695 h 2654933"/>
                <a:gd name="connsiteX8" fmla="*/ 3557280 w 3557280"/>
                <a:gd name="connsiteY8" fmla="*/ 2118344 h 2654933"/>
                <a:gd name="connsiteX9" fmla="*/ 3305083 w 3557280"/>
                <a:gd name="connsiteY9" fmla="*/ 2370541 h 2654933"/>
                <a:gd name="connsiteX10" fmla="*/ 3020691 w 3557280"/>
                <a:gd name="connsiteY10" fmla="*/ 2654933 h 2654933"/>
                <a:gd name="connsiteX11" fmla="*/ 2350361 w 3557280"/>
                <a:gd name="connsiteY11" fmla="*/ 2654933 h 2654933"/>
                <a:gd name="connsiteX12" fmla="*/ 1654249 w 3557280"/>
                <a:gd name="connsiteY12" fmla="*/ 2654933 h 2654933"/>
                <a:gd name="connsiteX13" fmla="*/ 1087046 w 3557280"/>
                <a:gd name="connsiteY13" fmla="*/ 2654933 h 2654933"/>
                <a:gd name="connsiteX14" fmla="*/ 442498 w 3557280"/>
                <a:gd name="connsiteY14" fmla="*/ 2654933 h 2654933"/>
                <a:gd name="connsiteX15" fmla="*/ 0 w 3557280"/>
                <a:gd name="connsiteY15" fmla="*/ 2212435 h 2654933"/>
                <a:gd name="connsiteX16" fmla="*/ 0 w 3557280"/>
                <a:gd name="connsiteY16" fmla="*/ 1637061 h 2654933"/>
                <a:gd name="connsiteX17" fmla="*/ 0 w 3557280"/>
                <a:gd name="connsiteY17" fmla="*/ 1111963 h 2654933"/>
                <a:gd name="connsiteX18" fmla="*/ 0 w 3557280"/>
                <a:gd name="connsiteY18" fmla="*/ 536589 h 2654933"/>
                <a:gd name="connsiteX19" fmla="*/ 268295 w 3557280"/>
                <a:gd name="connsiteY19" fmla="*/ 268295 h 2654933"/>
                <a:gd name="connsiteX20" fmla="*/ 536589 w 3557280"/>
                <a:gd name="connsiteY20" fmla="*/ 0 h 265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57280" h="2654933" fill="none" extrusionOk="0">
                  <a:moveTo>
                    <a:pt x="536589" y="0"/>
                  </a:moveTo>
                  <a:cubicBezTo>
                    <a:pt x="833374" y="-8394"/>
                    <a:pt x="956997" y="9046"/>
                    <a:pt x="1181137" y="0"/>
                  </a:cubicBezTo>
                  <a:cubicBezTo>
                    <a:pt x="1405277" y="-9046"/>
                    <a:pt x="1728336" y="-11483"/>
                    <a:pt x="1877249" y="0"/>
                  </a:cubicBezTo>
                  <a:cubicBezTo>
                    <a:pt x="2026162" y="11483"/>
                    <a:pt x="2325277" y="-8271"/>
                    <a:pt x="2444452" y="0"/>
                  </a:cubicBezTo>
                  <a:cubicBezTo>
                    <a:pt x="2563627" y="8271"/>
                    <a:pt x="2931073" y="6476"/>
                    <a:pt x="3114782" y="0"/>
                  </a:cubicBezTo>
                  <a:cubicBezTo>
                    <a:pt x="3256151" y="113364"/>
                    <a:pt x="3433384" y="354035"/>
                    <a:pt x="3557280" y="442498"/>
                  </a:cubicBezTo>
                  <a:cubicBezTo>
                    <a:pt x="3544298" y="610301"/>
                    <a:pt x="3573273" y="739602"/>
                    <a:pt x="3557280" y="950838"/>
                  </a:cubicBezTo>
                  <a:cubicBezTo>
                    <a:pt x="3541287" y="1162074"/>
                    <a:pt x="3532279" y="1370086"/>
                    <a:pt x="3557280" y="1492695"/>
                  </a:cubicBezTo>
                  <a:cubicBezTo>
                    <a:pt x="3582281" y="1615304"/>
                    <a:pt x="3549032" y="1889470"/>
                    <a:pt x="3557280" y="2118344"/>
                  </a:cubicBezTo>
                  <a:cubicBezTo>
                    <a:pt x="3440684" y="2248912"/>
                    <a:pt x="3415486" y="2251539"/>
                    <a:pt x="3305083" y="2370541"/>
                  </a:cubicBezTo>
                  <a:cubicBezTo>
                    <a:pt x="3194680" y="2489543"/>
                    <a:pt x="3111936" y="2579821"/>
                    <a:pt x="3020691" y="2654933"/>
                  </a:cubicBezTo>
                  <a:cubicBezTo>
                    <a:pt x="2720747" y="2668586"/>
                    <a:pt x="2589370" y="2668757"/>
                    <a:pt x="2350361" y="2654933"/>
                  </a:cubicBezTo>
                  <a:cubicBezTo>
                    <a:pt x="2111352" y="2641110"/>
                    <a:pt x="1983482" y="2626697"/>
                    <a:pt x="1654249" y="2654933"/>
                  </a:cubicBezTo>
                  <a:cubicBezTo>
                    <a:pt x="1325016" y="2683169"/>
                    <a:pt x="1216707" y="2634035"/>
                    <a:pt x="1087046" y="2654933"/>
                  </a:cubicBezTo>
                  <a:cubicBezTo>
                    <a:pt x="957385" y="2675831"/>
                    <a:pt x="599189" y="2626454"/>
                    <a:pt x="442498" y="2654933"/>
                  </a:cubicBezTo>
                  <a:cubicBezTo>
                    <a:pt x="260221" y="2430149"/>
                    <a:pt x="148220" y="2351520"/>
                    <a:pt x="0" y="2212435"/>
                  </a:cubicBezTo>
                  <a:cubicBezTo>
                    <a:pt x="20155" y="2037433"/>
                    <a:pt x="24965" y="1766826"/>
                    <a:pt x="0" y="1637061"/>
                  </a:cubicBezTo>
                  <a:cubicBezTo>
                    <a:pt x="-24965" y="1507296"/>
                    <a:pt x="14891" y="1230184"/>
                    <a:pt x="0" y="1111963"/>
                  </a:cubicBezTo>
                  <a:cubicBezTo>
                    <a:pt x="-14891" y="993742"/>
                    <a:pt x="5601" y="815160"/>
                    <a:pt x="0" y="536589"/>
                  </a:cubicBezTo>
                  <a:cubicBezTo>
                    <a:pt x="43261" y="471055"/>
                    <a:pt x="190861" y="346736"/>
                    <a:pt x="268295" y="268295"/>
                  </a:cubicBezTo>
                  <a:cubicBezTo>
                    <a:pt x="345729" y="189854"/>
                    <a:pt x="446385" y="90883"/>
                    <a:pt x="536589" y="0"/>
                  </a:cubicBezTo>
                  <a:close/>
                </a:path>
                <a:path w="3557280" h="2654933" stroke="0" extrusionOk="0">
                  <a:moveTo>
                    <a:pt x="536589" y="0"/>
                  </a:moveTo>
                  <a:cubicBezTo>
                    <a:pt x="821524" y="-18996"/>
                    <a:pt x="1025209" y="-13158"/>
                    <a:pt x="1232701" y="0"/>
                  </a:cubicBezTo>
                  <a:cubicBezTo>
                    <a:pt x="1440193" y="13158"/>
                    <a:pt x="1733013" y="12153"/>
                    <a:pt x="1877249" y="0"/>
                  </a:cubicBezTo>
                  <a:cubicBezTo>
                    <a:pt x="2021485" y="-12153"/>
                    <a:pt x="2225507" y="1186"/>
                    <a:pt x="2470234" y="0"/>
                  </a:cubicBezTo>
                  <a:cubicBezTo>
                    <a:pt x="2714962" y="-1186"/>
                    <a:pt x="2845621" y="20318"/>
                    <a:pt x="3114782" y="0"/>
                  </a:cubicBezTo>
                  <a:cubicBezTo>
                    <a:pt x="3238690" y="116980"/>
                    <a:pt x="3413279" y="254271"/>
                    <a:pt x="3557280" y="442498"/>
                  </a:cubicBezTo>
                  <a:cubicBezTo>
                    <a:pt x="3529494" y="683603"/>
                    <a:pt x="3541298" y="791241"/>
                    <a:pt x="3557280" y="1001113"/>
                  </a:cubicBezTo>
                  <a:cubicBezTo>
                    <a:pt x="3573262" y="1210986"/>
                    <a:pt x="3578215" y="1430163"/>
                    <a:pt x="3557280" y="1576487"/>
                  </a:cubicBezTo>
                  <a:cubicBezTo>
                    <a:pt x="3536345" y="1722811"/>
                    <a:pt x="3535392" y="1875277"/>
                    <a:pt x="3557280" y="2118344"/>
                  </a:cubicBezTo>
                  <a:cubicBezTo>
                    <a:pt x="3438302" y="2231313"/>
                    <a:pt x="3369538" y="2324394"/>
                    <a:pt x="3305083" y="2370541"/>
                  </a:cubicBezTo>
                  <a:cubicBezTo>
                    <a:pt x="3240628" y="2416688"/>
                    <a:pt x="3077632" y="2580844"/>
                    <a:pt x="3020691" y="2654933"/>
                  </a:cubicBezTo>
                  <a:cubicBezTo>
                    <a:pt x="2740475" y="2635097"/>
                    <a:pt x="2580631" y="2676323"/>
                    <a:pt x="2427707" y="2654933"/>
                  </a:cubicBezTo>
                  <a:cubicBezTo>
                    <a:pt x="2274783" y="2633543"/>
                    <a:pt x="2073144" y="2633755"/>
                    <a:pt x="1808940" y="2654933"/>
                  </a:cubicBezTo>
                  <a:cubicBezTo>
                    <a:pt x="1544736" y="2676111"/>
                    <a:pt x="1454683" y="2669981"/>
                    <a:pt x="1215956" y="2654933"/>
                  </a:cubicBezTo>
                  <a:cubicBezTo>
                    <a:pt x="977229" y="2639885"/>
                    <a:pt x="616301" y="2671802"/>
                    <a:pt x="442498" y="2654933"/>
                  </a:cubicBezTo>
                  <a:cubicBezTo>
                    <a:pt x="286519" y="2462629"/>
                    <a:pt x="166859" y="2378351"/>
                    <a:pt x="0" y="2212435"/>
                  </a:cubicBezTo>
                  <a:cubicBezTo>
                    <a:pt x="-22981" y="2000395"/>
                    <a:pt x="-18325" y="1932444"/>
                    <a:pt x="0" y="1653820"/>
                  </a:cubicBezTo>
                  <a:cubicBezTo>
                    <a:pt x="18325" y="1375196"/>
                    <a:pt x="13106" y="1312338"/>
                    <a:pt x="0" y="1128721"/>
                  </a:cubicBezTo>
                  <a:cubicBezTo>
                    <a:pt x="-13106" y="945104"/>
                    <a:pt x="9638" y="678977"/>
                    <a:pt x="0" y="536589"/>
                  </a:cubicBezTo>
                  <a:cubicBezTo>
                    <a:pt x="53034" y="484369"/>
                    <a:pt x="205194" y="337144"/>
                    <a:pt x="257563" y="279026"/>
                  </a:cubicBezTo>
                  <a:cubicBezTo>
                    <a:pt x="309932" y="220908"/>
                    <a:pt x="444600" y="80600"/>
                    <a:pt x="536589" y="0"/>
                  </a:cubicBezTo>
                  <a:close/>
                </a:path>
              </a:pathLst>
            </a:custGeom>
            <a:solidFill>
              <a:schemeClr val="bg1"/>
            </a:solidFill>
            <a:ln w="57150">
              <a:solidFill>
                <a:srgbClr val="3A8E8A"/>
              </a:solidFill>
              <a:extLst>
                <a:ext uri="{C807C97D-BFC1-408E-A445-0C87EB9F89A2}">
                  <ask:lineSketchStyleProps xmlns:ask="http://schemas.microsoft.com/office/drawing/2018/sketchyshapes" sd="981765707">
                    <a:prstGeom prst="snip2DiagRect">
                      <a:avLst>
                        <a:gd name="adj1" fmla="val 20211"/>
                        <a:gd name="adj2" fmla="val 16667"/>
                      </a:avLst>
                    </a:prstGeom>
                    <ask:type>
                      <ask:lineSketchFreehand/>
                    </ask:type>
                  </ask:lineSketchStyleProps>
                </a:ext>
              </a:extLst>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36C25"/>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49F7EBE-DB76-104C-907F-E8A844ADC7A3}"/>
                </a:ext>
              </a:extLst>
            </p:cNvPr>
            <p:cNvPicPr>
              <a:picLocks noChangeAspect="1"/>
            </p:cNvPicPr>
            <p:nvPr/>
          </p:nvPicPr>
          <p:blipFill rotWithShape="1">
            <a:blip r:embed="rId4"/>
            <a:srcRect l="7591" t="6533" r="7937" b="20362"/>
            <a:stretch/>
          </p:blipFill>
          <p:spPr>
            <a:xfrm>
              <a:off x="8490644" y="2937299"/>
              <a:ext cx="2735955" cy="1764271"/>
            </a:xfrm>
            <a:prstGeom prst="roundRect">
              <a:avLst>
                <a:gd name="adj" fmla="val 10971"/>
              </a:avLst>
            </a:prstGeom>
            <a:effectLst>
              <a:softEdge rad="50800"/>
            </a:effectLst>
          </p:spPr>
        </p:pic>
      </p:grpSp>
      <p:pic>
        <p:nvPicPr>
          <p:cNvPr id="10" name="Picture 9">
            <a:extLst>
              <a:ext uri="{FF2B5EF4-FFF2-40B4-BE49-F238E27FC236}">
                <a16:creationId xmlns:a16="http://schemas.microsoft.com/office/drawing/2014/main" id="{021394AB-4E1A-614A-8EBB-F8BD6F617558}"/>
              </a:ext>
            </a:extLst>
          </p:cNvPr>
          <p:cNvPicPr>
            <a:picLocks noChangeAspect="1"/>
          </p:cNvPicPr>
          <p:nvPr/>
        </p:nvPicPr>
        <p:blipFill rotWithShape="1">
          <a:blip r:embed="rId5"/>
          <a:srcRect l="7973" r="7700"/>
          <a:stretch/>
        </p:blipFill>
        <p:spPr>
          <a:xfrm>
            <a:off x="9984334" y="281303"/>
            <a:ext cx="1495304" cy="988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6400342D-B277-DF48-B2AC-0E0680B8E0AD}"/>
              </a:ext>
            </a:extLst>
          </p:cNvPr>
          <p:cNvPicPr>
            <a:picLocks noChangeAspect="1"/>
          </p:cNvPicPr>
          <p:nvPr/>
        </p:nvPicPr>
        <p:blipFill>
          <a:blip r:embed="rId6"/>
          <a:stretch>
            <a:fillRect/>
          </a:stretch>
        </p:blipFill>
        <p:spPr>
          <a:xfrm>
            <a:off x="8160981" y="724630"/>
            <a:ext cx="1385623" cy="978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A8DA1405-EC51-8B48-B7D2-0C174A7EA0A3}"/>
              </a:ext>
            </a:extLst>
          </p:cNvPr>
          <p:cNvPicPr>
            <a:picLocks noChangeAspect="1"/>
          </p:cNvPicPr>
          <p:nvPr/>
        </p:nvPicPr>
        <p:blipFill rotWithShape="1">
          <a:blip r:embed="rId7"/>
          <a:srcRect l="9026" b="3401"/>
          <a:stretch/>
        </p:blipFill>
        <p:spPr>
          <a:xfrm>
            <a:off x="7953894" y="4331697"/>
            <a:ext cx="2188180" cy="1094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8B8ADDC4-4E40-7143-A37F-BB0CA2BD08DF}"/>
              </a:ext>
            </a:extLst>
          </p:cNvPr>
          <p:cNvPicPr>
            <a:picLocks noChangeAspect="1"/>
          </p:cNvPicPr>
          <p:nvPr/>
        </p:nvPicPr>
        <p:blipFill>
          <a:blip r:embed="rId8"/>
          <a:stretch>
            <a:fillRect/>
          </a:stretch>
        </p:blipFill>
        <p:spPr>
          <a:xfrm>
            <a:off x="10494741" y="4602845"/>
            <a:ext cx="1220932" cy="1890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714751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9"/>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re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a:solidFill>
              <a:srgbClr val="F36C25"/>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AOF DHG Slide Template 05052020" id="{82716116-5E99-5043-91DC-3995B199BB78}" vid="{116E305F-35BB-C244-A4A7-E437092E44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989</Words>
  <Application>Microsoft Office PowerPoint</Application>
  <PresentationFormat>Widescreen</PresentationFormat>
  <Paragraphs>99</Paragraphs>
  <Slides>9</Slides>
  <Notes>7</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Eras Bold ITC</vt:lpstr>
      <vt:lpstr>Eras Demi ITC</vt:lpstr>
      <vt:lpstr>Eras Medium ITC</vt:lpstr>
      <vt:lpstr>Greg</vt:lpstr>
      <vt:lpstr>PowerPoint Presentation</vt:lpstr>
      <vt:lpstr>The Orange Frog</vt:lpstr>
      <vt:lpstr>Skills</vt:lpstr>
      <vt:lpstr>Questions</vt:lpstr>
      <vt:lpstr>Introducing The Orange Frog</vt:lpstr>
      <vt:lpstr>PowerPoint Presentation</vt:lpstr>
      <vt:lpstr>Thoughts</vt:lpstr>
      <vt:lpstr>Actions</vt:lpstr>
      <vt:lpstr>BONUS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Kaiser</dc:creator>
  <cp:lastModifiedBy>Cody Green</cp:lastModifiedBy>
  <cp:revision>5</cp:revision>
  <dcterms:created xsi:type="dcterms:W3CDTF">2021-03-13T17:35:25Z</dcterms:created>
  <dcterms:modified xsi:type="dcterms:W3CDTF">2023-05-03T19:43:25Z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4133F442-0114-412C-84CA-ABDB3B60FE8C</vt:lpwstr>
  </property>
  <property fmtid="{D5CDD505-2E9C-101B-9397-08002B2CF9AE}" pid="3" name="ArticulatePath">
    <vt:lpwstr>MS - OF - Wk1 - 0.Teaching Slides</vt:lpwstr>
  </property>
</Properties>
</file>